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1.xml" ContentType="application/vnd.openxmlformats-officedocument.presentationml.tags+xml"/>
  <Override PartName="/ppt/theme/theme2.xml" ContentType="application/vnd.openxmlformats-officedocument.theme+xml"/>
  <Override PartName="/ppt/theme/themeOverride1.xml" ContentType="application/vnd.openxmlformats-officedocument.themeOverrid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media/image50.jpg" ContentType="image/png"/>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media/image74.jpg" ContentType="image/png"/>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p:sldMasterIdLst>
    <p:sldMasterId id="2147483648" r:id="rId1"/>
  </p:sldMasterIdLst>
  <p:notesMasterIdLst>
    <p:notesMasterId r:id="rId94"/>
  </p:notesMasterIdLst>
  <p:sldIdLst>
    <p:sldId id="256" r:id="rId2"/>
    <p:sldId id="257" r:id="rId3"/>
    <p:sldId id="450" r:id="rId4"/>
    <p:sldId id="260" r:id="rId5"/>
    <p:sldId id="452" r:id="rId6"/>
    <p:sldId id="453" r:id="rId7"/>
    <p:sldId id="454" r:id="rId8"/>
    <p:sldId id="335" r:id="rId9"/>
    <p:sldId id="455" r:id="rId10"/>
    <p:sldId id="336" r:id="rId11"/>
    <p:sldId id="337" r:id="rId12"/>
    <p:sldId id="456" r:id="rId13"/>
    <p:sldId id="338" r:id="rId14"/>
    <p:sldId id="339" r:id="rId15"/>
    <p:sldId id="340" r:id="rId16"/>
    <p:sldId id="341" r:id="rId17"/>
    <p:sldId id="342" r:id="rId18"/>
    <p:sldId id="343" r:id="rId19"/>
    <p:sldId id="344" r:id="rId20"/>
    <p:sldId id="345" r:id="rId21"/>
    <p:sldId id="346" r:id="rId22"/>
    <p:sldId id="347" r:id="rId23"/>
    <p:sldId id="348" r:id="rId24"/>
    <p:sldId id="349" r:id="rId25"/>
    <p:sldId id="350" r:id="rId26"/>
    <p:sldId id="351" r:id="rId27"/>
    <p:sldId id="569" r:id="rId28"/>
    <p:sldId id="353" r:id="rId29"/>
    <p:sldId id="352" r:id="rId30"/>
    <p:sldId id="711" r:id="rId31"/>
    <p:sldId id="354" r:id="rId32"/>
    <p:sldId id="355" r:id="rId33"/>
    <p:sldId id="356" r:id="rId34"/>
    <p:sldId id="357" r:id="rId35"/>
    <p:sldId id="358" r:id="rId36"/>
    <p:sldId id="359" r:id="rId37"/>
    <p:sldId id="360" r:id="rId38"/>
    <p:sldId id="518" r:id="rId39"/>
    <p:sldId id="517" r:id="rId40"/>
    <p:sldId id="361" r:id="rId41"/>
    <p:sldId id="363" r:id="rId42"/>
    <p:sldId id="362" r:id="rId43"/>
    <p:sldId id="365" r:id="rId44"/>
    <p:sldId id="415" r:id="rId45"/>
    <p:sldId id="416" r:id="rId46"/>
    <p:sldId id="417" r:id="rId47"/>
    <p:sldId id="605" r:id="rId48"/>
    <p:sldId id="672" r:id="rId49"/>
    <p:sldId id="673" r:id="rId50"/>
    <p:sldId id="674" r:id="rId51"/>
    <p:sldId id="676" r:id="rId52"/>
    <p:sldId id="677" r:id="rId53"/>
    <p:sldId id="678" r:id="rId54"/>
    <p:sldId id="561" r:id="rId55"/>
    <p:sldId id="562" r:id="rId56"/>
    <p:sldId id="679" r:id="rId57"/>
    <p:sldId id="680" r:id="rId58"/>
    <p:sldId id="681" r:id="rId59"/>
    <p:sldId id="474" r:id="rId60"/>
    <p:sldId id="682" r:id="rId61"/>
    <p:sldId id="683" r:id="rId62"/>
    <p:sldId id="710" r:id="rId63"/>
    <p:sldId id="691" r:id="rId64"/>
    <p:sldId id="369" r:id="rId65"/>
    <p:sldId id="689" r:id="rId66"/>
    <p:sldId id="690" r:id="rId67"/>
    <p:sldId id="675" r:id="rId68"/>
    <p:sldId id="379" r:id="rId69"/>
    <p:sldId id="684" r:id="rId70"/>
    <p:sldId id="685" r:id="rId71"/>
    <p:sldId id="686" r:id="rId72"/>
    <p:sldId id="687" r:id="rId73"/>
    <p:sldId id="688" r:id="rId74"/>
    <p:sldId id="692" r:id="rId75"/>
    <p:sldId id="693" r:id="rId76"/>
    <p:sldId id="694" r:id="rId77"/>
    <p:sldId id="695" r:id="rId78"/>
    <p:sldId id="696" r:id="rId79"/>
    <p:sldId id="697" r:id="rId80"/>
    <p:sldId id="698" r:id="rId81"/>
    <p:sldId id="699" r:id="rId82"/>
    <p:sldId id="700" r:id="rId83"/>
    <p:sldId id="701" r:id="rId84"/>
    <p:sldId id="702" r:id="rId85"/>
    <p:sldId id="703" r:id="rId86"/>
    <p:sldId id="704" r:id="rId87"/>
    <p:sldId id="705" r:id="rId88"/>
    <p:sldId id="706" r:id="rId89"/>
    <p:sldId id="707" r:id="rId90"/>
    <p:sldId id="709" r:id="rId91"/>
    <p:sldId id="708" r:id="rId92"/>
    <p:sldId id="259" r:id="rId93"/>
  </p:sldIdLst>
  <p:sldSz cx="9144000" cy="5143500" type="screen16x9"/>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CB8AA"/>
    <a:srgbClr val="FA9D27"/>
    <a:srgbClr val="FDA007"/>
    <a:srgbClr val="FDC3A9"/>
    <a:srgbClr val="FFFFFF"/>
    <a:srgbClr val="00AF92"/>
    <a:srgbClr val="006450"/>
    <a:srgbClr val="02845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588" autoAdjust="0"/>
    <p:restoredTop sz="94660"/>
  </p:normalViewPr>
  <p:slideViewPr>
    <p:cSldViewPr snapToGrid="0">
      <p:cViewPr varScale="1">
        <p:scale>
          <a:sx n="112" d="100"/>
          <a:sy n="112" d="100"/>
        </p:scale>
        <p:origin x="390" y="10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97"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F25A8C7-CC1A-4A08-9B4B-31F43B054C7F}" type="datetimeFigureOut">
              <a:rPr lang="zh-CN" altLang="en-US" smtClean="0"/>
              <a:t>2019-07-04</a:t>
            </a:fld>
            <a:endParaRPr lang="zh-CN" altLang="en-US"/>
          </a:p>
        </p:txBody>
      </p:sp>
      <p:sp>
        <p:nvSpPr>
          <p:cNvPr id="4" name="幻灯片图像占位符 3"/>
          <p:cNvSpPr>
            <a:spLocks noGrp="1" noRot="1" noChangeAspect="1"/>
          </p:cNvSpPr>
          <p:nvPr>
            <p:ph type="sldImg" idx="2"/>
          </p:nvPr>
        </p:nvSpPr>
        <p:spPr>
          <a:xfrm>
            <a:off x="686280" y="1143000"/>
            <a:ext cx="548544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E1B693-632D-4080-9CF6-EA28B66DC801}" type="slidenum">
              <a:rPr lang="zh-CN" altLang="en-US" smtClean="0"/>
              <a:t>‹#›</a:t>
            </a:fld>
            <a:endParaRPr lang="zh-CN" altLang="en-US"/>
          </a:p>
        </p:txBody>
      </p:sp>
    </p:spTree>
    <p:extLst>
      <p:ext uri="{BB962C8B-B14F-4D97-AF65-F5344CB8AC3E}">
        <p14:creationId xmlns:p14="http://schemas.microsoft.com/office/powerpoint/2010/main" val="26611042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eaLnBrk="0" fontAlgn="base" latinLnBrk="0" hangingPunct="0">
              <a:lnSpc>
                <a:spcPct val="100000"/>
              </a:lnSpc>
              <a:spcBef>
                <a:spcPct val="0"/>
              </a:spcBef>
              <a:spcAft>
                <a:spcPct val="0"/>
              </a:spcAft>
              <a:buClrTx/>
              <a:buSzTx/>
              <a:buFontTx/>
              <a:buNone/>
              <a:defRPr/>
            </a:pPr>
            <a:fld id="{39AD698A-D66C-4FA1-BBD8-F72AE9E6E751}"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微软雅黑" panose="020B0503020204020204" pitchFamily="34" charset="-122"/>
              </a:rPr>
              <a:t>1</a:t>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微软雅黑" panose="020B0503020204020204" pitchFamily="34" charset="-122"/>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1143000" y="1390893"/>
            <a:ext cx="6858000" cy="1242039"/>
          </a:xfrm>
        </p:spPr>
        <p:txBody>
          <a:bodyPr anchor="b">
            <a:normAutofit/>
          </a:bodyPr>
          <a:lstStyle>
            <a:lvl1pPr algn="ctr">
              <a:defRPr sz="5400" b="0"/>
            </a:lvl1pPr>
          </a:lstStyle>
          <a:p>
            <a:r>
              <a:rPr lang="zh-CN" altLang="en-US" dirty="0"/>
              <a:t>单击此处编辑标题</a:t>
            </a:r>
          </a:p>
        </p:txBody>
      </p:sp>
      <p:sp>
        <p:nvSpPr>
          <p:cNvPr id="3" name="副标题 2"/>
          <p:cNvSpPr>
            <a:spLocks noGrp="1"/>
          </p:cNvSpPr>
          <p:nvPr>
            <p:ph type="subTitle" idx="1"/>
          </p:nvPr>
        </p:nvSpPr>
        <p:spPr>
          <a:xfrm>
            <a:off x="1143000" y="2702001"/>
            <a:ext cx="6858000" cy="1242039"/>
          </a:xfrm>
        </p:spPr>
        <p:txBody>
          <a:bodyPr>
            <a:normAutofit/>
          </a:bodyPr>
          <a:lstStyle>
            <a:lvl1pPr marL="0" indent="0" algn="ctr">
              <a:buNone/>
              <a:defRPr sz="135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8035" indent="0" algn="ctr">
              <a:buNone/>
              <a:defRPr sz="1200"/>
            </a:lvl7pPr>
            <a:lvl8pPr marL="2400935" indent="0" algn="ctr">
              <a:buNone/>
              <a:defRPr sz="1200"/>
            </a:lvl8pPr>
            <a:lvl9pPr marL="2743835" indent="0" algn="ctr">
              <a:buNone/>
              <a:defRPr sz="1200"/>
            </a:lvl9pPr>
          </a:lstStyle>
          <a:p>
            <a:r>
              <a:rPr lang="zh-CN" altLang="en-US" dirty="0"/>
              <a:t>单击此处编辑母版副标题样式</a:t>
            </a:r>
          </a:p>
        </p:txBody>
      </p:sp>
      <p:sp>
        <p:nvSpPr>
          <p:cNvPr id="4" name="日期占位符 3"/>
          <p:cNvSpPr>
            <a:spLocks noGrp="1"/>
          </p:cNvSpPr>
          <p:nvPr>
            <p:ph type="dt" sz="half" idx="10"/>
          </p:nvPr>
        </p:nvSpPr>
        <p:spPr>
          <a:xfrm>
            <a:off x="628650" y="4768096"/>
            <a:ext cx="2057400" cy="273892"/>
          </a:xfrm>
        </p:spPr>
        <p:txBody>
          <a:bodyPr/>
          <a:lstStyle/>
          <a:p>
            <a:fld id="{D997B5FA-0921-464F-AAE1-844C04324D75}" type="datetimeFigureOut">
              <a:rPr lang="zh-CN" altLang="en-US" smtClean="0"/>
              <a:t>2019-07-04</a:t>
            </a:fld>
            <a:endParaRPr lang="zh-CN" altLang="en-US" dirty="0"/>
          </a:p>
        </p:txBody>
      </p:sp>
      <p:sp>
        <p:nvSpPr>
          <p:cNvPr id="5" name="页脚占位符 4"/>
          <p:cNvSpPr>
            <a:spLocks noGrp="1"/>
          </p:cNvSpPr>
          <p:nvPr>
            <p:ph type="ftr" sz="quarter" idx="11"/>
          </p:nvPr>
        </p:nvSpPr>
        <p:spPr>
          <a:xfrm>
            <a:off x="3028950" y="4768096"/>
            <a:ext cx="3086100" cy="273892"/>
          </a:xfrm>
        </p:spPr>
        <p:txBody>
          <a:bodyPr/>
          <a:lstStyle/>
          <a:p>
            <a:endParaRPr lang="zh-CN" altLang="en-US"/>
          </a:p>
        </p:txBody>
      </p:sp>
      <p:sp>
        <p:nvSpPr>
          <p:cNvPr id="6" name="灯片编号占位符 5"/>
          <p:cNvSpPr>
            <a:spLocks noGrp="1"/>
          </p:cNvSpPr>
          <p:nvPr>
            <p:ph type="sldNum" sz="quarter" idx="12"/>
          </p:nvPr>
        </p:nvSpPr>
        <p:spPr>
          <a:xfrm>
            <a:off x="6467475" y="4787146"/>
            <a:ext cx="2057400" cy="273892"/>
          </a:xfrm>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nvPr>
        </p:nvSpPr>
        <p:spPr>
          <a:xfrm>
            <a:off x="628650" y="4768096"/>
            <a:ext cx="2057400" cy="273892"/>
          </a:xfrm>
        </p:spPr>
        <p:txBody>
          <a:bodyPr/>
          <a:lstStyle/>
          <a:p>
            <a:fld id="{760FBDFE-C587-4B4C-A407-44438C67B59E}" type="datetimeFigureOut">
              <a:rPr lang="zh-CN" altLang="en-US" smtClean="0"/>
              <a:t>2019-07-04</a:t>
            </a:fld>
            <a:endParaRPr lang="zh-CN" altLang="en-US"/>
          </a:p>
        </p:txBody>
      </p:sp>
      <p:sp>
        <p:nvSpPr>
          <p:cNvPr id="4" name="页脚占位符 3"/>
          <p:cNvSpPr>
            <a:spLocks noGrp="1"/>
          </p:cNvSpPr>
          <p:nvPr>
            <p:ph type="ftr" sz="quarter" idx="11"/>
          </p:nvPr>
        </p:nvSpPr>
        <p:spPr>
          <a:xfrm>
            <a:off x="3028950" y="4768096"/>
            <a:ext cx="3086100" cy="273892"/>
          </a:xfrm>
        </p:spPr>
        <p:txBody>
          <a:bodyPr/>
          <a:lstStyle/>
          <a:p>
            <a:endParaRPr lang="zh-CN" altLang="en-US"/>
          </a:p>
        </p:txBody>
      </p:sp>
      <p:sp>
        <p:nvSpPr>
          <p:cNvPr id="5" name="灯片编号占位符 4"/>
          <p:cNvSpPr>
            <a:spLocks noGrp="1"/>
          </p:cNvSpPr>
          <p:nvPr>
            <p:ph type="sldNum" sz="quarter" idx="12"/>
          </p:nvPr>
        </p:nvSpPr>
        <p:spPr>
          <a:xfrm>
            <a:off x="6467475" y="4787146"/>
            <a:ext cx="2057400" cy="273892"/>
          </a:xfrm>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p:nvPr>
        </p:nvSpPr>
        <p:spPr>
          <a:xfrm>
            <a:off x="628650" y="413730"/>
            <a:ext cx="7886700" cy="4169958"/>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userDrawn="1">
  <p:cSld name="18_节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9348245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28650" y="273892"/>
            <a:ext cx="7886700" cy="994346"/>
          </a:xfrm>
        </p:spPr>
        <p:txBody>
          <a:bodyPr anchor="ctr" anchorCtr="0"/>
          <a:lstStyle/>
          <a:p>
            <a:r>
              <a:rPr lang="zh-CN" altLang="en-US" dirty="0"/>
              <a:t>单击此处编辑母版标题样式</a:t>
            </a:r>
          </a:p>
        </p:txBody>
      </p:sp>
      <p:sp>
        <p:nvSpPr>
          <p:cNvPr id="3" name="内容占位符 2"/>
          <p:cNvSpPr>
            <a:spLocks noGrp="1"/>
          </p:cNvSpPr>
          <p:nvPr>
            <p:ph idx="1"/>
          </p:nvPr>
        </p:nvSpPr>
        <p:spPr>
          <a:xfrm>
            <a:off x="628650" y="1378983"/>
            <a:ext cx="7886700" cy="3264074"/>
          </a:xfrm>
        </p:spPr>
        <p:txBody>
          <a:bodyPr/>
          <a:lstStyle>
            <a:lvl1pPr>
              <a:defRPr sz="1800"/>
            </a:lvl1pPr>
            <a:lvl2pPr>
              <a:defRPr sz="1500"/>
            </a:lvl2pPr>
            <a:lvl3pPr>
              <a:defRPr sz="1350"/>
            </a:lvl3pPr>
            <a:lvl4pPr>
              <a:defRPr sz="1350"/>
            </a:lvl4pPr>
            <a:lvl5pPr>
              <a:defRPr sz="135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a:xfrm>
            <a:off x="628650" y="4768096"/>
            <a:ext cx="2057400" cy="273892"/>
          </a:xfrm>
        </p:spPr>
        <p:txBody>
          <a:bodyPr/>
          <a:lstStyle/>
          <a:p>
            <a:fld id="{760FBDFE-C587-4B4C-A407-44438C67B59E}" type="datetimeFigureOut">
              <a:rPr lang="zh-CN" altLang="en-US" smtClean="0"/>
              <a:t>2019-07-04</a:t>
            </a:fld>
            <a:endParaRPr lang="zh-CN" altLang="en-US" dirty="0"/>
          </a:p>
        </p:txBody>
      </p:sp>
      <p:sp>
        <p:nvSpPr>
          <p:cNvPr id="5" name="页脚占位符 4"/>
          <p:cNvSpPr>
            <a:spLocks noGrp="1"/>
          </p:cNvSpPr>
          <p:nvPr>
            <p:ph type="ftr" sz="quarter" idx="11"/>
          </p:nvPr>
        </p:nvSpPr>
        <p:spPr>
          <a:xfrm>
            <a:off x="3028950" y="4768096"/>
            <a:ext cx="3086100" cy="273892"/>
          </a:xfrm>
        </p:spPr>
        <p:txBody>
          <a:bodyPr/>
          <a:lstStyle/>
          <a:p>
            <a:endParaRPr lang="zh-CN" altLang="en-US" dirty="0"/>
          </a:p>
        </p:txBody>
      </p:sp>
      <p:sp>
        <p:nvSpPr>
          <p:cNvPr id="6" name="灯片编号占位符 5"/>
          <p:cNvSpPr>
            <a:spLocks noGrp="1"/>
          </p:cNvSpPr>
          <p:nvPr>
            <p:ph type="sldNum" sz="quarter" idx="12"/>
          </p:nvPr>
        </p:nvSpPr>
        <p:spPr>
          <a:xfrm>
            <a:off x="6467475" y="4787146"/>
            <a:ext cx="2057400" cy="273892"/>
          </a:xfrm>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节标题">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628650" y="4768096"/>
            <a:ext cx="2057400" cy="273892"/>
          </a:xfrm>
        </p:spPr>
        <p:txBody>
          <a:bodyPr/>
          <a:lstStyle/>
          <a:p>
            <a:fld id="{20DD7636-5BE1-44BC-BB5F-15739D9E18E1}" type="datetimeFigureOut">
              <a:rPr lang="zh-CN" altLang="en-US" smtClean="0"/>
              <a:t>2019-07-04</a:t>
            </a:fld>
            <a:endParaRPr lang="zh-CN" altLang="en-US"/>
          </a:p>
        </p:txBody>
      </p:sp>
      <p:sp>
        <p:nvSpPr>
          <p:cNvPr id="3" name="页脚占位符 2"/>
          <p:cNvSpPr>
            <a:spLocks noGrp="1"/>
          </p:cNvSpPr>
          <p:nvPr>
            <p:ph type="ftr" sz="quarter" idx="11"/>
          </p:nvPr>
        </p:nvSpPr>
        <p:spPr>
          <a:xfrm>
            <a:off x="3028950" y="4768096"/>
            <a:ext cx="3086100" cy="273892"/>
          </a:xfrm>
        </p:spPr>
        <p:txBody>
          <a:bodyPr/>
          <a:lstStyle/>
          <a:p>
            <a:endParaRPr lang="zh-CN" altLang="en-US"/>
          </a:p>
        </p:txBody>
      </p:sp>
      <p:sp>
        <p:nvSpPr>
          <p:cNvPr id="4" name="灯片编号占位符 3"/>
          <p:cNvSpPr>
            <a:spLocks noGrp="1"/>
          </p:cNvSpPr>
          <p:nvPr>
            <p:ph type="sldNum" sz="quarter" idx="12"/>
          </p:nvPr>
        </p:nvSpPr>
        <p:spPr>
          <a:xfrm>
            <a:off x="6467475" y="4787146"/>
            <a:ext cx="2057400" cy="273892"/>
          </a:xfrm>
        </p:spPr>
        <p:txBody>
          <a:bodyPr/>
          <a:lstStyle/>
          <a:p>
            <a:fld id="{E87C0E1D-24C4-406F-9615-DBDA8D2D1F93}" type="slidenum">
              <a:rPr lang="zh-CN" altLang="en-US" smtClean="0"/>
              <a:t>‹#›</a:t>
            </a:fld>
            <a:endParaRPr lang="zh-CN" altLang="en-US"/>
          </a:p>
        </p:txBody>
      </p:sp>
      <p:sp>
        <p:nvSpPr>
          <p:cNvPr id="5" name="标题 4"/>
          <p:cNvSpPr>
            <a:spLocks noGrp="1"/>
          </p:cNvSpPr>
          <p:nvPr>
            <p:ph type="title" hasCustomPrompt="1"/>
          </p:nvPr>
        </p:nvSpPr>
        <p:spPr>
          <a:xfrm>
            <a:off x="628650" y="1640869"/>
            <a:ext cx="7886700" cy="1862662"/>
          </a:xfrm>
        </p:spPr>
        <p:txBody>
          <a:bodyPr>
            <a:normAutofit/>
          </a:bodyPr>
          <a:lstStyle>
            <a:lvl1pPr algn="ctr">
              <a:defRPr sz="4500" b="0"/>
            </a:lvl1pPr>
          </a:lstStyle>
          <a:p>
            <a:r>
              <a:rPr lang="zh-CN" altLang="en-US" dirty="0"/>
              <a:t>单击此处编辑标题</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28650" y="273892"/>
            <a:ext cx="7886700" cy="994346"/>
          </a:xfrm>
        </p:spPr>
        <p:txBody>
          <a:bodyPr anchor="ctr" anchorCtr="0"/>
          <a:lstStyle/>
          <a:p>
            <a:r>
              <a:rPr lang="zh-CN" altLang="en-US"/>
              <a:t>单击此处编辑母版标题样式</a:t>
            </a:r>
          </a:p>
        </p:txBody>
      </p:sp>
      <p:sp>
        <p:nvSpPr>
          <p:cNvPr id="3" name="内容占位符 2"/>
          <p:cNvSpPr>
            <a:spLocks noGrp="1"/>
          </p:cNvSpPr>
          <p:nvPr>
            <p:ph sz="half" idx="1"/>
          </p:nvPr>
        </p:nvSpPr>
        <p:spPr>
          <a:xfrm>
            <a:off x="628650" y="1369458"/>
            <a:ext cx="3886200" cy="3264074"/>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内容占位符 3"/>
          <p:cNvSpPr>
            <a:spLocks noGrp="1"/>
          </p:cNvSpPr>
          <p:nvPr>
            <p:ph sz="half" idx="2"/>
          </p:nvPr>
        </p:nvSpPr>
        <p:spPr>
          <a:xfrm>
            <a:off x="4629150" y="1369458"/>
            <a:ext cx="3886200" cy="3264074"/>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nvPr>
        </p:nvSpPr>
        <p:spPr>
          <a:xfrm>
            <a:off x="628650" y="4768096"/>
            <a:ext cx="2057400" cy="273892"/>
          </a:xfrm>
        </p:spPr>
        <p:txBody>
          <a:bodyPr/>
          <a:lstStyle/>
          <a:p>
            <a:fld id="{760FBDFE-C587-4B4C-A407-44438C67B59E}" type="datetimeFigureOut">
              <a:rPr lang="zh-CN" altLang="en-US" smtClean="0"/>
              <a:t>2019-07-04</a:t>
            </a:fld>
            <a:endParaRPr lang="zh-CN" altLang="en-US"/>
          </a:p>
        </p:txBody>
      </p:sp>
      <p:sp>
        <p:nvSpPr>
          <p:cNvPr id="6" name="页脚占位符 5"/>
          <p:cNvSpPr>
            <a:spLocks noGrp="1"/>
          </p:cNvSpPr>
          <p:nvPr>
            <p:ph type="ftr" sz="quarter" idx="11"/>
          </p:nvPr>
        </p:nvSpPr>
        <p:spPr>
          <a:xfrm>
            <a:off x="3028950" y="4768096"/>
            <a:ext cx="3086100" cy="273892"/>
          </a:xfrm>
        </p:spPr>
        <p:txBody>
          <a:bodyPr/>
          <a:lstStyle/>
          <a:p>
            <a:endParaRPr lang="zh-CN" altLang="en-US"/>
          </a:p>
        </p:txBody>
      </p:sp>
      <p:sp>
        <p:nvSpPr>
          <p:cNvPr id="7" name="灯片编号占位符 6"/>
          <p:cNvSpPr>
            <a:spLocks noGrp="1"/>
          </p:cNvSpPr>
          <p:nvPr>
            <p:ph type="sldNum" sz="quarter" idx="12"/>
          </p:nvPr>
        </p:nvSpPr>
        <p:spPr>
          <a:xfrm>
            <a:off x="6467475" y="4787146"/>
            <a:ext cx="2057400" cy="273892"/>
          </a:xfrm>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273892"/>
            <a:ext cx="7886700" cy="994346"/>
          </a:xfrm>
        </p:spPr>
        <p:txBody>
          <a:bodyPr anchor="ctr" anchorCtr="0"/>
          <a:lstStyle/>
          <a:p>
            <a:r>
              <a:rPr lang="zh-CN" altLang="en-US"/>
              <a:t>单击此处编辑母版标题样式</a:t>
            </a:r>
          </a:p>
        </p:txBody>
      </p:sp>
      <p:sp>
        <p:nvSpPr>
          <p:cNvPr id="3" name="文本占位符 2"/>
          <p:cNvSpPr>
            <a:spLocks noGrp="1"/>
          </p:cNvSpPr>
          <p:nvPr>
            <p:ph type="body" idx="1"/>
          </p:nvPr>
        </p:nvSpPr>
        <p:spPr>
          <a:xfrm>
            <a:off x="629841" y="1308950"/>
            <a:ext cx="3868340" cy="61804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8035" indent="0">
              <a:buNone/>
              <a:defRPr sz="1200" b="1"/>
            </a:lvl7pPr>
            <a:lvl8pPr marL="2400935" indent="0">
              <a:buNone/>
              <a:defRPr sz="1200" b="1"/>
            </a:lvl8pPr>
            <a:lvl9pPr marL="2743835" indent="0">
              <a:buNone/>
              <a:defRPr sz="1200" b="1"/>
            </a:lvl9pPr>
          </a:lstStyle>
          <a:p>
            <a:pPr lvl="0"/>
            <a:r>
              <a:rPr lang="zh-CN" altLang="en-US" dirty="0"/>
              <a:t>单击此处编辑母版文本样式</a:t>
            </a:r>
          </a:p>
        </p:txBody>
      </p:sp>
      <p:sp>
        <p:nvSpPr>
          <p:cNvPr id="4" name="内容占位符 3"/>
          <p:cNvSpPr>
            <a:spLocks noGrp="1"/>
          </p:cNvSpPr>
          <p:nvPr>
            <p:ph sz="half" idx="2"/>
          </p:nvPr>
        </p:nvSpPr>
        <p:spPr>
          <a:xfrm>
            <a:off x="629841" y="1962050"/>
            <a:ext cx="3868340" cy="2681009"/>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文本占位符 4"/>
          <p:cNvSpPr>
            <a:spLocks noGrp="1"/>
          </p:cNvSpPr>
          <p:nvPr>
            <p:ph type="body" sz="quarter" idx="3"/>
          </p:nvPr>
        </p:nvSpPr>
        <p:spPr>
          <a:xfrm>
            <a:off x="4629150" y="1308950"/>
            <a:ext cx="3887391" cy="61804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8035" indent="0">
              <a:buNone/>
              <a:defRPr sz="1200" b="1"/>
            </a:lvl7pPr>
            <a:lvl8pPr marL="2400935" indent="0">
              <a:buNone/>
              <a:defRPr sz="1200" b="1"/>
            </a:lvl8pPr>
            <a:lvl9pPr marL="2743835" indent="0">
              <a:buNone/>
              <a:defRPr sz="1200" b="1"/>
            </a:lvl9pPr>
          </a:lstStyle>
          <a:p>
            <a:pPr lvl="0"/>
            <a:r>
              <a:rPr lang="zh-CN" altLang="en-US" dirty="0"/>
              <a:t>单击此处编辑母版文本样式</a:t>
            </a:r>
          </a:p>
        </p:txBody>
      </p:sp>
      <p:sp>
        <p:nvSpPr>
          <p:cNvPr id="6" name="内容占位符 5"/>
          <p:cNvSpPr>
            <a:spLocks noGrp="1"/>
          </p:cNvSpPr>
          <p:nvPr>
            <p:ph sz="quarter" idx="4"/>
          </p:nvPr>
        </p:nvSpPr>
        <p:spPr>
          <a:xfrm>
            <a:off x="4629150" y="1962050"/>
            <a:ext cx="3887391" cy="2681009"/>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7" name="日期占位符 6"/>
          <p:cNvSpPr>
            <a:spLocks noGrp="1"/>
          </p:cNvSpPr>
          <p:nvPr>
            <p:ph type="dt" sz="half" idx="10"/>
          </p:nvPr>
        </p:nvSpPr>
        <p:spPr>
          <a:xfrm>
            <a:off x="628650" y="4768096"/>
            <a:ext cx="2057400" cy="273892"/>
          </a:xfrm>
        </p:spPr>
        <p:txBody>
          <a:bodyPr/>
          <a:lstStyle/>
          <a:p>
            <a:fld id="{760FBDFE-C587-4B4C-A407-44438C67B59E}" type="datetimeFigureOut">
              <a:rPr lang="zh-CN" altLang="en-US" smtClean="0"/>
              <a:t>2019-07-04</a:t>
            </a:fld>
            <a:endParaRPr lang="zh-CN" altLang="en-US"/>
          </a:p>
        </p:txBody>
      </p:sp>
      <p:sp>
        <p:nvSpPr>
          <p:cNvPr id="8" name="页脚占位符 7"/>
          <p:cNvSpPr>
            <a:spLocks noGrp="1"/>
          </p:cNvSpPr>
          <p:nvPr>
            <p:ph type="ftr" sz="quarter" idx="11"/>
          </p:nvPr>
        </p:nvSpPr>
        <p:spPr>
          <a:xfrm>
            <a:off x="3028950" y="4768096"/>
            <a:ext cx="3086100" cy="273892"/>
          </a:xfrm>
        </p:spPr>
        <p:txBody>
          <a:bodyPr/>
          <a:lstStyle/>
          <a:p>
            <a:endParaRPr lang="zh-CN" altLang="en-US"/>
          </a:p>
        </p:txBody>
      </p:sp>
      <p:sp>
        <p:nvSpPr>
          <p:cNvPr id="9" name="灯片编号占位符 8"/>
          <p:cNvSpPr>
            <a:spLocks noGrp="1"/>
          </p:cNvSpPr>
          <p:nvPr>
            <p:ph type="sldNum" sz="quarter" idx="12"/>
          </p:nvPr>
        </p:nvSpPr>
        <p:spPr>
          <a:xfrm>
            <a:off x="6467475" y="4787146"/>
            <a:ext cx="2057400" cy="273892"/>
          </a:xfrm>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仅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2428875" y="1619533"/>
            <a:ext cx="4286250" cy="1037019"/>
          </a:xfrm>
        </p:spPr>
        <p:txBody>
          <a:bodyPr anchor="b" anchorCtr="0">
            <a:normAutofit/>
          </a:bodyPr>
          <a:lstStyle>
            <a:lvl1pPr algn="ctr">
              <a:defRPr sz="6000" b="0">
                <a:solidFill>
                  <a:schemeClr val="tx1"/>
                </a:solidFill>
              </a:defRPr>
            </a:lvl1pPr>
          </a:lstStyle>
          <a:p>
            <a:r>
              <a:rPr lang="zh-CN" altLang="en-US" dirty="0"/>
              <a:t>编辑标题</a:t>
            </a:r>
          </a:p>
        </p:txBody>
      </p:sp>
      <p:sp>
        <p:nvSpPr>
          <p:cNvPr id="3" name="日期占位符 2"/>
          <p:cNvSpPr>
            <a:spLocks noGrp="1"/>
          </p:cNvSpPr>
          <p:nvPr>
            <p:ph type="dt" sz="half" idx="10"/>
          </p:nvPr>
        </p:nvSpPr>
        <p:spPr>
          <a:xfrm>
            <a:off x="628650" y="4768096"/>
            <a:ext cx="2057400" cy="273892"/>
          </a:xfrm>
        </p:spPr>
        <p:txBody>
          <a:bodyPr/>
          <a:lstStyle/>
          <a:p>
            <a:fld id="{20DD7636-5BE1-44BC-BB5F-15739D9E18E1}" type="datetimeFigureOut">
              <a:rPr lang="zh-CN" altLang="en-US" smtClean="0"/>
              <a:t>2019-07-04</a:t>
            </a:fld>
            <a:endParaRPr lang="zh-CN" altLang="en-US"/>
          </a:p>
        </p:txBody>
      </p:sp>
      <p:sp>
        <p:nvSpPr>
          <p:cNvPr id="4" name="页脚占位符 3"/>
          <p:cNvSpPr>
            <a:spLocks noGrp="1"/>
          </p:cNvSpPr>
          <p:nvPr>
            <p:ph type="ftr" sz="quarter" idx="11"/>
          </p:nvPr>
        </p:nvSpPr>
        <p:spPr>
          <a:xfrm>
            <a:off x="3028950" y="4768096"/>
            <a:ext cx="3086100" cy="273892"/>
          </a:xfrm>
        </p:spPr>
        <p:txBody>
          <a:bodyPr/>
          <a:lstStyle/>
          <a:p>
            <a:endParaRPr lang="zh-CN" altLang="en-US"/>
          </a:p>
        </p:txBody>
      </p:sp>
      <p:sp>
        <p:nvSpPr>
          <p:cNvPr id="5" name="灯片编号占位符 4"/>
          <p:cNvSpPr>
            <a:spLocks noGrp="1"/>
          </p:cNvSpPr>
          <p:nvPr>
            <p:ph type="sldNum" sz="quarter" idx="12"/>
          </p:nvPr>
        </p:nvSpPr>
        <p:spPr>
          <a:xfrm>
            <a:off x="6467475" y="4787146"/>
            <a:ext cx="2057400" cy="273892"/>
          </a:xfrm>
        </p:spPr>
        <p:txBody>
          <a:bodyPr/>
          <a:lstStyle/>
          <a:p>
            <a:fld id="{E87C0E1D-24C4-406F-9615-DBDA8D2D1F93}" type="slidenum">
              <a:rPr lang="zh-CN" altLang="en-US" smtClean="0"/>
              <a:t>‹#›</a:t>
            </a:fld>
            <a:endParaRPr lang="zh-CN" altLang="en-US"/>
          </a:p>
        </p:txBody>
      </p:sp>
      <p:sp>
        <p:nvSpPr>
          <p:cNvPr id="37" name="内容占位符 36"/>
          <p:cNvSpPr>
            <a:spLocks noGrp="1"/>
          </p:cNvSpPr>
          <p:nvPr>
            <p:ph sz="quarter" idx="13" hasCustomPrompt="1"/>
          </p:nvPr>
        </p:nvSpPr>
        <p:spPr>
          <a:xfrm>
            <a:off x="2428875" y="2800391"/>
            <a:ext cx="4286250" cy="889608"/>
          </a:xfrm>
        </p:spPr>
        <p:txBody>
          <a:bodyPr>
            <a:normAutofit/>
          </a:bodyPr>
          <a:lstStyle>
            <a:lvl1pPr marL="0" indent="0" algn="ctr">
              <a:buNone/>
              <a:defRPr sz="2400">
                <a:solidFill>
                  <a:schemeClr val="tx1"/>
                </a:solidFill>
              </a:defRPr>
            </a:lvl1pPr>
          </a:lstStyle>
          <a:p>
            <a:pPr lvl="0"/>
            <a:r>
              <a:rPr lang="zh-CN" altLang="en-US" dirty="0"/>
              <a:t>编辑文本</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628650" y="4768096"/>
            <a:ext cx="2057400" cy="273892"/>
          </a:xfrm>
        </p:spPr>
        <p:txBody>
          <a:bodyPr/>
          <a:lstStyle/>
          <a:p>
            <a:fld id="{760FBDFE-C587-4B4C-A407-44438C67B59E}" type="datetimeFigureOut">
              <a:rPr lang="zh-CN" altLang="en-US" smtClean="0"/>
              <a:t>2019-07-04</a:t>
            </a:fld>
            <a:endParaRPr lang="zh-CN" altLang="en-US"/>
          </a:p>
        </p:txBody>
      </p:sp>
      <p:sp>
        <p:nvSpPr>
          <p:cNvPr id="3" name="页脚占位符 2"/>
          <p:cNvSpPr>
            <a:spLocks noGrp="1"/>
          </p:cNvSpPr>
          <p:nvPr>
            <p:ph type="ftr" sz="quarter" idx="11"/>
          </p:nvPr>
        </p:nvSpPr>
        <p:spPr>
          <a:xfrm>
            <a:off x="3028950" y="4768096"/>
            <a:ext cx="3086100" cy="273892"/>
          </a:xfrm>
        </p:spPr>
        <p:txBody>
          <a:bodyPr/>
          <a:lstStyle/>
          <a:p>
            <a:endParaRPr lang="zh-CN" altLang="en-US"/>
          </a:p>
        </p:txBody>
      </p:sp>
      <p:sp>
        <p:nvSpPr>
          <p:cNvPr id="4" name="灯片编号占位符 3"/>
          <p:cNvSpPr>
            <a:spLocks noGrp="1"/>
          </p:cNvSpPr>
          <p:nvPr>
            <p:ph type="sldNum" sz="quarter" idx="12"/>
          </p:nvPr>
        </p:nvSpPr>
        <p:spPr>
          <a:xfrm>
            <a:off x="6467475" y="4787146"/>
            <a:ext cx="2057400" cy="273892"/>
          </a:xfrm>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628650" y="535348"/>
            <a:ext cx="3511241" cy="1071308"/>
          </a:xfrm>
        </p:spPr>
        <p:txBody>
          <a:bodyPr anchor="t" anchorCtr="0">
            <a:normAutofit/>
          </a:bodyPr>
          <a:lstStyle>
            <a:lvl1pPr>
              <a:defRPr sz="2700"/>
            </a:lvl1pPr>
          </a:lstStyle>
          <a:p>
            <a:r>
              <a:rPr lang="zh-CN" altLang="en-US" dirty="0"/>
              <a:t>单击此处编辑标题</a:t>
            </a:r>
          </a:p>
        </p:txBody>
      </p:sp>
      <p:sp>
        <p:nvSpPr>
          <p:cNvPr id="3" name="图片占位符 2"/>
          <p:cNvSpPr>
            <a:spLocks noGrp="1" noChangeAspect="1"/>
          </p:cNvSpPr>
          <p:nvPr>
            <p:ph type="pic" idx="1"/>
          </p:nvPr>
        </p:nvSpPr>
        <p:spPr>
          <a:xfrm>
            <a:off x="4231888" y="535348"/>
            <a:ext cx="4283912" cy="405340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8035" indent="0">
              <a:buNone/>
              <a:defRPr sz="1500"/>
            </a:lvl7pPr>
            <a:lvl8pPr marL="2400935" indent="0">
              <a:buNone/>
              <a:defRPr sz="1500"/>
            </a:lvl8pPr>
            <a:lvl9pPr marL="2743835" indent="0">
              <a:buNone/>
              <a:defRPr sz="1500"/>
            </a:lvl9pPr>
          </a:lstStyle>
          <a:p>
            <a:endParaRPr lang="zh-CN" altLang="en-US" dirty="0"/>
          </a:p>
        </p:txBody>
      </p:sp>
      <p:sp>
        <p:nvSpPr>
          <p:cNvPr id="4" name="文本占位符 3"/>
          <p:cNvSpPr>
            <a:spLocks noGrp="1"/>
          </p:cNvSpPr>
          <p:nvPr>
            <p:ph type="body" sz="half" idx="2"/>
          </p:nvPr>
        </p:nvSpPr>
        <p:spPr>
          <a:xfrm>
            <a:off x="628650" y="1735708"/>
            <a:ext cx="3511241" cy="2859191"/>
          </a:xfrm>
        </p:spPr>
        <p:txBody>
          <a:bodyPr>
            <a:normAutofit/>
          </a:bodyPr>
          <a:lstStyle>
            <a:lvl1pPr marL="0" indent="0">
              <a:buNone/>
              <a:defRPr sz="135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8035" indent="0">
              <a:buNone/>
              <a:defRPr sz="750"/>
            </a:lvl7pPr>
            <a:lvl8pPr marL="2400935" indent="0">
              <a:buNone/>
              <a:defRPr sz="750"/>
            </a:lvl8pPr>
            <a:lvl9pPr marL="2743835" indent="0">
              <a:buNone/>
              <a:defRPr sz="750"/>
            </a:lvl9pPr>
          </a:lstStyle>
          <a:p>
            <a:pPr lvl="0"/>
            <a:r>
              <a:rPr lang="zh-CN" altLang="en-US" dirty="0"/>
              <a:t>单击此处编辑母版文本样式</a:t>
            </a:r>
          </a:p>
        </p:txBody>
      </p:sp>
      <p:sp>
        <p:nvSpPr>
          <p:cNvPr id="5" name="日期占位符 4"/>
          <p:cNvSpPr>
            <a:spLocks noGrp="1"/>
          </p:cNvSpPr>
          <p:nvPr>
            <p:ph type="dt" sz="half" idx="10"/>
          </p:nvPr>
        </p:nvSpPr>
        <p:spPr>
          <a:xfrm>
            <a:off x="628650" y="4768096"/>
            <a:ext cx="2057400" cy="273892"/>
          </a:xfrm>
        </p:spPr>
        <p:txBody>
          <a:bodyPr/>
          <a:lstStyle/>
          <a:p>
            <a:fld id="{9EFD9D74-47D9-4702-A33C-335B63B48DBF}" type="datetimeFigureOut">
              <a:rPr lang="zh-CN" altLang="en-US" smtClean="0"/>
              <a:t>2019-07-04</a:t>
            </a:fld>
            <a:endParaRPr lang="zh-CN" altLang="en-US" dirty="0"/>
          </a:p>
        </p:txBody>
      </p:sp>
      <p:sp>
        <p:nvSpPr>
          <p:cNvPr id="6" name="页脚占位符 5"/>
          <p:cNvSpPr>
            <a:spLocks noGrp="1"/>
          </p:cNvSpPr>
          <p:nvPr>
            <p:ph type="ftr" sz="quarter" idx="11"/>
          </p:nvPr>
        </p:nvSpPr>
        <p:spPr>
          <a:xfrm>
            <a:off x="3028950" y="4768096"/>
            <a:ext cx="3086100" cy="273892"/>
          </a:xfrm>
        </p:spPr>
        <p:txBody>
          <a:bodyPr/>
          <a:lstStyle/>
          <a:p>
            <a:endParaRPr lang="zh-CN" altLang="en-US" dirty="0"/>
          </a:p>
        </p:txBody>
      </p:sp>
      <p:sp>
        <p:nvSpPr>
          <p:cNvPr id="7" name="灯片编号占位符 6"/>
          <p:cNvSpPr>
            <a:spLocks noGrp="1"/>
          </p:cNvSpPr>
          <p:nvPr>
            <p:ph type="sldNum" sz="quarter" idx="12"/>
          </p:nvPr>
        </p:nvSpPr>
        <p:spPr>
          <a:xfrm>
            <a:off x="6467475" y="4787146"/>
            <a:ext cx="2057400" cy="273892"/>
          </a:xfrm>
        </p:spPr>
        <p:txBody>
          <a:bodyPr/>
          <a:lstStyle/>
          <a:p>
            <a:fld id="{FABC47A4-756D-490B-A52F-7D9E2C9FC05F}"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nvPr>
        </p:nvSpPr>
        <p:spPr>
          <a:xfrm>
            <a:off x="7833674" y="273892"/>
            <a:ext cx="681676" cy="4359641"/>
          </a:xfrm>
        </p:spPr>
        <p:txBody>
          <a:bodyPr vert="eaVert">
            <a:normAutofit/>
          </a:bodyPr>
          <a:lstStyle>
            <a:lvl1pPr>
              <a:defRPr sz="3300"/>
            </a:lvl1pPr>
          </a:lstStyle>
          <a:p>
            <a:r>
              <a:rPr lang="zh-CN" altLang="en-US" dirty="0"/>
              <a:t>单击此处编辑标题</a:t>
            </a:r>
          </a:p>
        </p:txBody>
      </p:sp>
      <p:sp>
        <p:nvSpPr>
          <p:cNvPr id="3" name="竖排文字占位符 2"/>
          <p:cNvSpPr>
            <a:spLocks noGrp="1"/>
          </p:cNvSpPr>
          <p:nvPr>
            <p:ph type="body" orient="vert" idx="1"/>
          </p:nvPr>
        </p:nvSpPr>
        <p:spPr>
          <a:xfrm>
            <a:off x="628649" y="273892"/>
            <a:ext cx="7084832" cy="4359641"/>
          </a:xfrm>
        </p:spPr>
        <p:txBody>
          <a:bodyPr vert="eaVert"/>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a:xfrm>
            <a:off x="628650" y="4768096"/>
            <a:ext cx="2057400" cy="273892"/>
          </a:xfrm>
        </p:spPr>
        <p:txBody>
          <a:bodyPr/>
          <a:lstStyle/>
          <a:p>
            <a:fld id="{760FBDFE-C587-4B4C-A407-44438C67B59E}" type="datetimeFigureOut">
              <a:rPr lang="zh-CN" altLang="en-US" smtClean="0"/>
              <a:t>2019-07-04</a:t>
            </a:fld>
            <a:endParaRPr lang="zh-CN" altLang="en-US"/>
          </a:p>
        </p:txBody>
      </p:sp>
      <p:sp>
        <p:nvSpPr>
          <p:cNvPr id="5" name="页脚占位符 4"/>
          <p:cNvSpPr>
            <a:spLocks noGrp="1"/>
          </p:cNvSpPr>
          <p:nvPr>
            <p:ph type="ftr" sz="quarter" idx="11"/>
          </p:nvPr>
        </p:nvSpPr>
        <p:spPr>
          <a:xfrm>
            <a:off x="3028950" y="4768096"/>
            <a:ext cx="3086100" cy="273892"/>
          </a:xfrm>
        </p:spPr>
        <p:txBody>
          <a:bodyPr/>
          <a:lstStyle/>
          <a:p>
            <a:endParaRPr lang="zh-CN" altLang="en-US"/>
          </a:p>
        </p:txBody>
      </p:sp>
      <p:sp>
        <p:nvSpPr>
          <p:cNvPr id="6" name="灯片编号占位符 5"/>
          <p:cNvSpPr>
            <a:spLocks noGrp="1"/>
          </p:cNvSpPr>
          <p:nvPr>
            <p:ph type="sldNum" sz="quarter" idx="12"/>
          </p:nvPr>
        </p:nvSpPr>
        <p:spPr>
          <a:xfrm>
            <a:off x="6467475" y="4787146"/>
            <a:ext cx="2057400" cy="273892"/>
          </a:xfrm>
        </p:spPr>
        <p:txBody>
          <a:bodyPr/>
          <a:lstStyle/>
          <a:p>
            <a:fld id="{49AE70B2-8BF9-45C0-BB95-33D1B9D3A854}"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ags" Target="../tags/tag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KSO_TEMPLATE" hidden="1"/>
          <p:cNvSpPr/>
          <p:nvPr userDrawn="1">
            <p:custDataLst>
              <p:tags r:id="rId13"/>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18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6585"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9485"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2385"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5285"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8035" algn="l" defTabSz="685800" rtl="0" eaLnBrk="1" latinLnBrk="0" hangingPunct="1">
        <a:defRPr sz="1350" kern="1200">
          <a:solidFill>
            <a:schemeClr val="tx1"/>
          </a:solidFill>
          <a:latin typeface="+mn-lt"/>
          <a:ea typeface="+mn-ea"/>
          <a:cs typeface="+mn-cs"/>
        </a:defRPr>
      </a:lvl7pPr>
      <a:lvl8pPr marL="2400935" algn="l" defTabSz="685800" rtl="0" eaLnBrk="1" latinLnBrk="0" hangingPunct="1">
        <a:defRPr sz="1350" kern="1200">
          <a:solidFill>
            <a:schemeClr val="tx1"/>
          </a:solidFill>
          <a:latin typeface="+mn-lt"/>
          <a:ea typeface="+mn-ea"/>
          <a:cs typeface="+mn-cs"/>
        </a:defRPr>
      </a:lvl8pPr>
      <a:lvl9pPr marL="2743835"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xml"/><Relationship Id="rId1" Type="http://schemas.openxmlformats.org/officeDocument/2006/relationships/themeOverride" Target="../theme/themeOverride1.xml"/><Relationship Id="rId5" Type="http://schemas.openxmlformats.org/officeDocument/2006/relationships/image" Target="../media/image2.jp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6.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7.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hyperlink" Target="https://git-scm.com/" TargetMode="External"/><Relationship Id="rId2" Type="http://schemas.openxmlformats.org/officeDocument/2006/relationships/slideLayout" Target="../slideLayouts/slideLayout2.xml"/><Relationship Id="rId1" Type="http://schemas.openxmlformats.org/officeDocument/2006/relationships/tags" Target="../tags/tag8.xml"/><Relationship Id="rId5" Type="http://schemas.openxmlformats.org/officeDocument/2006/relationships/hyperlink" Target="http://www.github.com/" TargetMode="External"/><Relationship Id="rId4" Type="http://schemas.openxmlformats.org/officeDocument/2006/relationships/hyperlink" Target="https://gitforwindows.org/"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slideLayout" Target="../slideLayouts/slideLayout2.xml"/><Relationship Id="rId1" Type="http://schemas.openxmlformats.org/officeDocument/2006/relationships/tags" Target="../tags/tag9.xml"/><Relationship Id="rId4" Type="http://schemas.openxmlformats.org/officeDocument/2006/relationships/hyperlink" Target="https://gitforwindows.org/"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slideLayout" Target="../slideLayouts/slideLayout2.xml"/><Relationship Id="rId1" Type="http://schemas.openxmlformats.org/officeDocument/2006/relationships/tags" Target="../tags/tag10.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slideLayout" Target="../slideLayouts/slideLayout2.xml"/><Relationship Id="rId1" Type="http://schemas.openxmlformats.org/officeDocument/2006/relationships/tags" Target="../tags/tag11.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Layout" Target="../slideLayouts/slideLayout2.xml"/><Relationship Id="rId1" Type="http://schemas.openxmlformats.org/officeDocument/2006/relationships/tags" Target="../tags/tag12.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slideLayout" Target="../slideLayouts/slideLayout2.xml"/><Relationship Id="rId1" Type="http://schemas.openxmlformats.org/officeDocument/2006/relationships/tags" Target="../tags/tag13.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Layout" Target="../slideLayouts/slideLayout2.xml"/><Relationship Id="rId1" Type="http://schemas.openxmlformats.org/officeDocument/2006/relationships/tags" Target="../tags/tag14.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slideLayout" Target="../slideLayouts/slideLayout2.xml"/><Relationship Id="rId1" Type="http://schemas.openxmlformats.org/officeDocument/2006/relationships/tags" Target="../tags/tag3.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slideLayout" Target="../slideLayouts/slideLayout2.xml"/><Relationship Id="rId1" Type="http://schemas.openxmlformats.org/officeDocument/2006/relationships/tags" Target="../tags/tag15.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Layout" Target="../slideLayouts/slideLayout2.xml"/><Relationship Id="rId1" Type="http://schemas.openxmlformats.org/officeDocument/2006/relationships/tags" Target="../tags/tag16.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Layout" Target="../slideLayouts/slideLayout2.xml"/><Relationship Id="rId1" Type="http://schemas.openxmlformats.org/officeDocument/2006/relationships/tags" Target="../tags/tag17.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slideLayout" Target="../slideLayouts/slideLayout2.xml"/><Relationship Id="rId1" Type="http://schemas.openxmlformats.org/officeDocument/2006/relationships/tags" Target="../tags/tag18.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slideLayout" Target="../slideLayouts/slideLayout2.xml"/><Relationship Id="rId1" Type="http://schemas.openxmlformats.org/officeDocument/2006/relationships/tags" Target="../tags/tag19.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slideLayout" Target="../slideLayouts/slideLayout2.xml"/><Relationship Id="rId1" Type="http://schemas.openxmlformats.org/officeDocument/2006/relationships/tags" Target="../tags/tag20.xml"/><Relationship Id="rId4" Type="http://schemas.openxmlformats.org/officeDocument/2006/relationships/image" Target="../media/image21.png"/></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slideLayout" Target="../slideLayouts/slideLayout2.xml"/><Relationship Id="rId1" Type="http://schemas.openxmlformats.org/officeDocument/2006/relationships/tags" Target="../tags/tag21.xml"/><Relationship Id="rId4" Type="http://schemas.openxmlformats.org/officeDocument/2006/relationships/image" Target="../media/image23.png"/></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slideLayout" Target="../slideLayouts/slideLayout2.xml"/><Relationship Id="rId1" Type="http://schemas.openxmlformats.org/officeDocument/2006/relationships/tags" Target="../tags/tag22.xml"/></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slideLayout" Target="../slideLayouts/slideLayout2.xml"/><Relationship Id="rId1" Type="http://schemas.openxmlformats.org/officeDocument/2006/relationships/tags" Target="../tags/tag24.xml"/></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5.xml"/></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6.xml"/></Relationships>
</file>

<file path=ppt/slides/_rels/slide3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slideLayout" Target="../slideLayouts/slideLayout2.xml"/><Relationship Id="rId1" Type="http://schemas.openxmlformats.org/officeDocument/2006/relationships/tags" Target="../tags/tag27.xml"/><Relationship Id="rId5" Type="http://schemas.openxmlformats.org/officeDocument/2006/relationships/image" Target="../media/image28.png"/><Relationship Id="rId4" Type="http://schemas.openxmlformats.org/officeDocument/2006/relationships/image" Target="../media/image27.pn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8.xml"/></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29.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slideLayout" Target="../slideLayouts/slideLayout2.xml"/><Relationship Id="rId1" Type="http://schemas.openxmlformats.org/officeDocument/2006/relationships/tags" Target="../tags/tag30.xml"/></Relationships>
</file>

<file path=ppt/slides/_rels/slide3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slideLayout" Target="../slideLayouts/slideLayout2.xml"/><Relationship Id="rId1" Type="http://schemas.openxmlformats.org/officeDocument/2006/relationships/tags" Target="../tags/tag31.xml"/><Relationship Id="rId4" Type="http://schemas.openxmlformats.org/officeDocument/2006/relationships/image" Target="../media/image3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2.xml"/><Relationship Id="rId1" Type="http://schemas.openxmlformats.org/officeDocument/2006/relationships/tags" Target="../tags/tag4.xml"/></Relationships>
</file>

<file path=ppt/slides/_rels/slide4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slideLayout" Target="../slideLayouts/slideLayout2.xml"/><Relationship Id="rId1" Type="http://schemas.openxmlformats.org/officeDocument/2006/relationships/tags" Target="../tags/tag32.xml"/></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3.xml"/></Relationships>
</file>

<file path=ppt/slides/_rels/slide42.xml.rels><?xml version="1.0" encoding="UTF-8" standalone="yes"?>
<Relationships xmlns="http://schemas.openxmlformats.org/package/2006/relationships"><Relationship Id="rId3" Type="http://schemas.openxmlformats.org/officeDocument/2006/relationships/hyperlink" Target="https://github.com/contact" TargetMode="External"/><Relationship Id="rId2" Type="http://schemas.openxmlformats.org/officeDocument/2006/relationships/slideLayout" Target="../slideLayouts/slideLayout2.xml"/><Relationship Id="rId1" Type="http://schemas.openxmlformats.org/officeDocument/2006/relationships/tags" Target="../tags/tag34.xml"/></Relationships>
</file>

<file path=ppt/slides/_rels/slide4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slideLayout" Target="../slideLayouts/slideLayout2.xml"/><Relationship Id="rId1" Type="http://schemas.openxmlformats.org/officeDocument/2006/relationships/tags" Target="../tags/tag35.xml"/></Relationships>
</file>

<file path=ppt/slides/_rels/slide4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slideLayout" Target="../slideLayouts/slideLayout2.xml"/><Relationship Id="rId1" Type="http://schemas.openxmlformats.org/officeDocument/2006/relationships/tags" Target="../tags/tag36.xml"/></Relationships>
</file>

<file path=ppt/slides/_rels/slide4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slideLayout" Target="../slideLayouts/slideLayout2.xml"/><Relationship Id="rId1" Type="http://schemas.openxmlformats.org/officeDocument/2006/relationships/tags" Target="../tags/tag37.xml"/><Relationship Id="rId4" Type="http://schemas.openxmlformats.org/officeDocument/2006/relationships/image" Target="../media/image35.png"/></Relationships>
</file>

<file path=ppt/slides/_rels/slide4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slideLayout" Target="../slideLayouts/slideLayout2.xml"/><Relationship Id="rId1" Type="http://schemas.openxmlformats.org/officeDocument/2006/relationships/tags" Target="../tags/tag38.xml"/></Relationships>
</file>

<file path=ppt/slides/_rels/slide4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1.xml"/></Relationships>
</file>

<file path=ppt/slides/_rels/slide4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1.xml"/></Relationships>
</file>

<file path=ppt/slides/_rels/slide4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1.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11.xml"/></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39.xml"/></Relationships>
</file>

<file path=ppt/slides/_rels/slide5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slideLayout" Target="../slideLayouts/slideLayout2.xml"/><Relationship Id="rId1" Type="http://schemas.openxmlformats.org/officeDocument/2006/relationships/tags" Target="../tags/tag40.xml"/><Relationship Id="rId4" Type="http://schemas.openxmlformats.org/officeDocument/2006/relationships/image" Target="../media/image41.png"/></Relationships>
</file>

<file path=ppt/slides/_rels/slide5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slideLayout" Target="../slideLayouts/slideLayout2.xml"/><Relationship Id="rId1" Type="http://schemas.openxmlformats.org/officeDocument/2006/relationships/tags" Target="../tags/tag41.xml"/></Relationships>
</file>

<file path=ppt/slides/_rels/slide5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slideLayout" Target="../slideLayouts/slideLayout2.xml"/><Relationship Id="rId1" Type="http://schemas.openxmlformats.org/officeDocument/2006/relationships/tags" Target="../tags/tag42.xml"/></Relationships>
</file>

<file path=ppt/slides/_rels/slide5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slideLayout" Target="../slideLayouts/slideLayout2.xml"/><Relationship Id="rId1" Type="http://schemas.openxmlformats.org/officeDocument/2006/relationships/tags" Target="../tags/tag43.xml"/></Relationships>
</file>

<file path=ppt/slides/_rels/slide5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44.xml"/></Relationships>
</file>

<file path=ppt/slides/_rels/slide5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slideLayout" Target="../slideLayouts/slideLayout2.xml"/><Relationship Id="rId1" Type="http://schemas.openxmlformats.org/officeDocument/2006/relationships/tags" Target="../tags/tag45.xml"/><Relationship Id="rId4" Type="http://schemas.openxmlformats.org/officeDocument/2006/relationships/image" Target="../media/image47.png"/></Relationships>
</file>

<file path=ppt/slides/_rels/slide5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2.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11.xml"/></Relationships>
</file>

<file path=ppt/slides/_rels/slide6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46.xml"/></Relationships>
</file>

<file path=ppt/slides/_rels/slide6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47.xml"/></Relationships>
</file>

<file path=ppt/slides/_rels/slide6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1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48.xml"/></Relationships>
</file>

<file path=ppt/slides/_rels/slide6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slideLayout" Target="../slideLayouts/slideLayout2.xml"/><Relationship Id="rId1" Type="http://schemas.openxmlformats.org/officeDocument/2006/relationships/tags" Target="../tags/tag49.xml"/></Relationships>
</file>

<file path=ppt/slides/_rels/slide6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slideLayout" Target="../slideLayouts/slideLayout2.xml"/><Relationship Id="rId1" Type="http://schemas.openxmlformats.org/officeDocument/2006/relationships/tags" Target="../tags/tag50.xml"/></Relationships>
</file>

<file path=ppt/slides/_rels/slide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1.xml"/></Relationships>
</file>

<file path=ppt/slides/_rels/slide7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slideLayout" Target="../slideLayouts/slideLayout2.xml"/><Relationship Id="rId1" Type="http://schemas.openxmlformats.org/officeDocument/2006/relationships/tags" Target="../tags/tag51.xml"/></Relationships>
</file>

<file path=ppt/slides/_rels/slide7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slideLayout" Target="../slideLayouts/slideLayout2.xml"/><Relationship Id="rId1" Type="http://schemas.openxmlformats.org/officeDocument/2006/relationships/tags" Target="../tags/tag52.xml"/></Relationships>
</file>

<file path=ppt/slides/_rels/slide7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slideLayout" Target="../slideLayouts/slideLayout2.xml"/><Relationship Id="rId1" Type="http://schemas.openxmlformats.org/officeDocument/2006/relationships/tags" Target="../tags/tag53.xml"/><Relationship Id="rId4" Type="http://schemas.openxmlformats.org/officeDocument/2006/relationships/image" Target="../media/image57.png"/></Relationships>
</file>

<file path=ppt/slides/_rels/slide7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slideLayout" Target="../slideLayouts/slideLayout2.xml"/><Relationship Id="rId1" Type="http://schemas.openxmlformats.org/officeDocument/2006/relationships/tags" Target="../tags/tag54.xml"/><Relationship Id="rId4" Type="http://schemas.openxmlformats.org/officeDocument/2006/relationships/image" Target="../media/image59.png"/></Relationships>
</file>

<file path=ppt/slides/_rels/slide7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55.xml"/></Relationships>
</file>

<file path=ppt/slides/_rels/slide7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slideLayout" Target="../slideLayouts/slideLayout2.xml"/><Relationship Id="rId1" Type="http://schemas.openxmlformats.org/officeDocument/2006/relationships/tags" Target="../tags/tag56.xml"/></Relationships>
</file>

<file path=ppt/slides/_rels/slide7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slideLayout" Target="../slideLayouts/slideLayout2.xml"/><Relationship Id="rId1" Type="http://schemas.openxmlformats.org/officeDocument/2006/relationships/tags" Target="../tags/tag57.xml"/></Relationships>
</file>

<file path=ppt/slides/_rels/slide7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slideLayout" Target="../slideLayouts/slideLayout2.xml"/><Relationship Id="rId1" Type="http://schemas.openxmlformats.org/officeDocument/2006/relationships/tags" Target="../tags/tag58.xml"/></Relationships>
</file>

<file path=ppt/slides/_rels/slide7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slideLayout" Target="../slideLayouts/slideLayout2.xml"/><Relationship Id="rId1" Type="http://schemas.openxmlformats.org/officeDocument/2006/relationships/tags" Target="../tags/tag59.xml"/></Relationships>
</file>

<file path=ppt/slides/_rels/slide7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slideLayout" Target="../slideLayouts/slideLayout2.xml"/><Relationship Id="rId1" Type="http://schemas.openxmlformats.org/officeDocument/2006/relationships/tags" Target="../tags/tag60.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2.xml"/><Relationship Id="rId1" Type="http://schemas.openxmlformats.org/officeDocument/2006/relationships/tags" Target="../tags/tag5.xml"/></Relationships>
</file>

<file path=ppt/slides/_rels/slide8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slideLayout" Target="../slideLayouts/slideLayout2.xml"/><Relationship Id="rId1" Type="http://schemas.openxmlformats.org/officeDocument/2006/relationships/tags" Target="../tags/tag61.xml"/><Relationship Id="rId4" Type="http://schemas.openxmlformats.org/officeDocument/2006/relationships/image" Target="../media/image66.png"/></Relationships>
</file>

<file path=ppt/slides/_rels/slide8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slideLayout" Target="../slideLayouts/slideLayout2.xml"/><Relationship Id="rId1" Type="http://schemas.openxmlformats.org/officeDocument/2006/relationships/tags" Target="../tags/tag62.xml"/></Relationships>
</file>

<file path=ppt/slides/_rels/slide8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slideLayout" Target="../slideLayouts/slideLayout2.xml"/><Relationship Id="rId1" Type="http://schemas.openxmlformats.org/officeDocument/2006/relationships/tags" Target="../tags/tag63.xml"/></Relationships>
</file>

<file path=ppt/slides/_rels/slide8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slideLayout" Target="../slideLayouts/slideLayout2.xml"/><Relationship Id="rId1" Type="http://schemas.openxmlformats.org/officeDocument/2006/relationships/tags" Target="../tags/tag64.xml"/><Relationship Id="rId4" Type="http://schemas.openxmlformats.org/officeDocument/2006/relationships/image" Target="../media/image70.png"/></Relationships>
</file>

<file path=ppt/slides/_rels/slide8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slideLayout" Target="../slideLayouts/slideLayout2.xml"/><Relationship Id="rId1" Type="http://schemas.openxmlformats.org/officeDocument/2006/relationships/tags" Target="../tags/tag65.xml"/></Relationships>
</file>

<file path=ppt/slides/_rels/slide8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slideLayout" Target="../slideLayouts/slideLayout2.xml"/><Relationship Id="rId1" Type="http://schemas.openxmlformats.org/officeDocument/2006/relationships/tags" Target="../tags/tag66.xml"/></Relationships>
</file>

<file path=ppt/slides/_rels/slide8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slideLayout" Target="../slideLayouts/slideLayout2.xml"/><Relationship Id="rId1" Type="http://schemas.openxmlformats.org/officeDocument/2006/relationships/tags" Target="../tags/tag67.xml"/></Relationships>
</file>

<file path=ppt/slides/_rels/slide8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68.xml"/></Relationships>
</file>

<file path=ppt/slides/_rels/slide88.xml.rels><?xml version="1.0" encoding="UTF-8" standalone="yes"?>
<Relationships xmlns="http://schemas.openxmlformats.org/package/2006/relationships"><Relationship Id="rId3" Type="http://schemas.openxmlformats.org/officeDocument/2006/relationships/image" Target="../media/image74.jpg"/><Relationship Id="rId2" Type="http://schemas.openxmlformats.org/officeDocument/2006/relationships/slideLayout" Target="../slideLayouts/slideLayout2.xml"/><Relationship Id="rId1" Type="http://schemas.openxmlformats.org/officeDocument/2006/relationships/tags" Target="../tags/tag69.xml"/></Relationships>
</file>

<file path=ppt/slides/_rels/slide8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slideLayout" Target="../slideLayouts/slideLayout2.xml"/><Relationship Id="rId1" Type="http://schemas.openxmlformats.org/officeDocument/2006/relationships/tags" Target="../tags/tag70.xml"/><Relationship Id="rId4" Type="http://schemas.openxmlformats.org/officeDocument/2006/relationships/image" Target="../media/image76.png"/></Relationships>
</file>

<file path=ppt/slides/_rels/slide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1.xml"/></Relationships>
</file>

<file path=ppt/slides/_rels/slide9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slideLayout" Target="../slideLayouts/slideLayout2.xml"/><Relationship Id="rId1" Type="http://schemas.openxmlformats.org/officeDocument/2006/relationships/tags" Target="../tags/tag71.xml"/></Relationships>
</file>

<file path=ppt/slides/_rels/slide9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slideLayout" Target="../slideLayouts/slideLayout2.xml"/><Relationship Id="rId1" Type="http://schemas.openxmlformats.org/officeDocument/2006/relationships/tags" Target="../tags/tag72.xml"/><Relationship Id="rId5" Type="http://schemas.openxmlformats.org/officeDocument/2006/relationships/image" Target="../media/image80.png"/><Relationship Id="rId4" Type="http://schemas.openxmlformats.org/officeDocument/2006/relationships/image" Target="../media/image79.png"/></Relationships>
</file>

<file path=ppt/slides/_rels/slide9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slideLayout" Target="../slideLayouts/slideLayout2.xml"/><Relationship Id="rId1" Type="http://schemas.openxmlformats.org/officeDocument/2006/relationships/tags" Target="../tags/tag73.xml"/><Relationship Id="rId4" Type="http://schemas.openxmlformats.org/officeDocument/2006/relationships/image" Target="../media/image81.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5">
            <a:lum/>
          </a:blip>
          <a:srcRect/>
          <a:stretch>
            <a:fillRect/>
          </a:stretch>
        </a:blipFill>
        <a:effectLst/>
      </p:bgPr>
    </p:bg>
    <p:spTree>
      <p:nvGrpSpPr>
        <p:cNvPr id="1" name=""/>
        <p:cNvGrpSpPr/>
        <p:nvPr/>
      </p:nvGrpSpPr>
      <p:grpSpPr>
        <a:xfrm>
          <a:off x="0" y="0"/>
          <a:ext cx="0" cy="0"/>
          <a:chOff x="0" y="0"/>
          <a:chExt cx="0" cy="0"/>
        </a:xfrm>
      </p:grpSpPr>
      <p:sp>
        <p:nvSpPr>
          <p:cNvPr id="7" name="矩形 6"/>
          <p:cNvSpPr/>
          <p:nvPr/>
        </p:nvSpPr>
        <p:spPr>
          <a:xfrm>
            <a:off x="2613660" y="1276985"/>
            <a:ext cx="5669280" cy="829945"/>
          </a:xfrm>
          <a:prstGeom prst="rect">
            <a:avLst/>
          </a:prstGeom>
          <a:noFill/>
          <a:ln>
            <a:noFill/>
          </a:ln>
        </p:spPr>
        <p:txBody>
          <a:bodyPr wrap="square" rtlCol="0" anchor="t">
            <a:spAutoFit/>
          </a:bodyPr>
          <a:lstStyle/>
          <a:p>
            <a:pPr algn="ctr"/>
            <a:r>
              <a:rPr lang="en-US" altLang="zh-CN" sz="4800" b="1" dirty="0">
                <a:ln/>
                <a:solidFill>
                  <a:srgbClr val="006450"/>
                </a:solidFill>
                <a:effectLst>
                  <a:outerShdw blurRad="38100" dist="19050" dir="2700000" algn="tl" rotWithShape="0">
                    <a:schemeClr val="dk1">
                      <a:alpha val="40000"/>
                    </a:schemeClr>
                  </a:outerShdw>
                </a:effectLst>
              </a:rPr>
              <a:t>Git</a:t>
            </a:r>
            <a:r>
              <a:rPr lang="zh-CN" altLang="en-US" sz="4800" b="1" dirty="0">
                <a:ln/>
                <a:solidFill>
                  <a:srgbClr val="006450"/>
                </a:solidFill>
                <a:effectLst>
                  <a:outerShdw blurRad="38100" dist="19050" dir="2700000" algn="tl" rotWithShape="0">
                    <a:schemeClr val="dk1">
                      <a:alpha val="40000"/>
                    </a:schemeClr>
                  </a:outerShdw>
                </a:effectLst>
              </a:rPr>
              <a:t>与</a:t>
            </a:r>
            <a:r>
              <a:rPr lang="en-US" altLang="zh-CN" sz="4800" b="1" dirty="0" err="1">
                <a:ln/>
                <a:solidFill>
                  <a:srgbClr val="006450"/>
                </a:solidFill>
                <a:effectLst>
                  <a:outerShdw blurRad="38100" dist="19050" dir="2700000" algn="tl" rotWithShape="0">
                    <a:schemeClr val="dk1">
                      <a:alpha val="40000"/>
                    </a:schemeClr>
                  </a:outerShdw>
                </a:effectLst>
              </a:rPr>
              <a:t>Github</a:t>
            </a:r>
            <a:endParaRPr lang="zh-CN" altLang="en-US" sz="4800" b="1" dirty="0">
              <a:ln/>
              <a:solidFill>
                <a:srgbClr val="006450"/>
              </a:solidFill>
              <a:effectLst>
                <a:outerShdw blurRad="38100" dist="19050" dir="2700000" algn="tl" rotWithShape="0">
                  <a:schemeClr val="dk1">
                    <a:alpha val="40000"/>
                  </a:schemeClr>
                </a:outerShdw>
              </a:effectLst>
            </a:endParaRPr>
          </a:p>
        </p:txBody>
      </p:sp>
      <p:sp>
        <p:nvSpPr>
          <p:cNvPr id="8" name="矩形 7"/>
          <p:cNvSpPr/>
          <p:nvPr/>
        </p:nvSpPr>
        <p:spPr>
          <a:xfrm>
            <a:off x="4291945" y="2705735"/>
            <a:ext cx="4322215" cy="1077218"/>
          </a:xfrm>
          <a:prstGeom prst="rect">
            <a:avLst/>
          </a:prstGeom>
          <a:noFill/>
          <a:ln>
            <a:noFill/>
          </a:ln>
        </p:spPr>
        <p:txBody>
          <a:bodyPr wrap="square" rtlCol="0" anchor="t">
            <a:spAutoFit/>
          </a:bodyPr>
          <a:lstStyle/>
          <a:p>
            <a:pPr algn="ctr"/>
            <a:r>
              <a:rPr lang="zh-CN" altLang="en-US" sz="3200" dirty="0">
                <a:ln/>
                <a:solidFill>
                  <a:srgbClr val="006450"/>
                </a:solidFill>
                <a:effectLst>
                  <a:outerShdw blurRad="38100" dist="19050" dir="2700000" algn="tl" rotWithShape="0">
                    <a:schemeClr val="dk1">
                      <a:alpha val="40000"/>
                    </a:schemeClr>
                  </a:outerShdw>
                </a:effectLst>
              </a:rPr>
              <a:t>讲师：周阳</a:t>
            </a:r>
            <a:br>
              <a:rPr lang="en-US" altLang="zh-CN" sz="3200" dirty="0">
                <a:ln/>
                <a:solidFill>
                  <a:srgbClr val="006450"/>
                </a:solidFill>
                <a:effectLst>
                  <a:outerShdw blurRad="38100" dist="19050" dir="2700000" algn="tl" rotWithShape="0">
                    <a:schemeClr val="dk1">
                      <a:alpha val="40000"/>
                    </a:schemeClr>
                  </a:outerShdw>
                </a:effectLst>
              </a:rPr>
            </a:br>
            <a:r>
              <a:rPr lang="en-US" altLang="zh-CN" sz="3200" dirty="0">
                <a:ln/>
                <a:solidFill>
                  <a:srgbClr val="006450"/>
                </a:solidFill>
                <a:effectLst>
                  <a:outerShdw blurRad="38100" dist="19050" dir="2700000" algn="tl" rotWithShape="0">
                    <a:schemeClr val="dk1">
                      <a:alpha val="40000"/>
                    </a:schemeClr>
                  </a:outerShdw>
                </a:effectLst>
              </a:rPr>
              <a:t>2019.6</a:t>
            </a:r>
          </a:p>
        </p:txBody>
      </p:sp>
    </p:spTree>
    <p:custDataLst>
      <p:tags r:id="rId2"/>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889686" y="4980"/>
            <a:ext cx="4657673" cy="707886"/>
          </a:xfrm>
          <a:prstGeom prst="rect">
            <a:avLst/>
          </a:prstGeom>
          <a:noFill/>
          <a:ln>
            <a:noFill/>
          </a:ln>
        </p:spPr>
        <p:txBody>
          <a:bodyPr wrap="square" rtlCol="0" anchor="t">
            <a:spAutoFit/>
          </a:bodyPr>
          <a:lstStyle/>
          <a:p>
            <a:r>
              <a:rPr lang="en-US" altLang="zh-CN" sz="2000" dirty="0">
                <a:latin typeface="方正兰亭粗黑简体" panose="02000000000000000000" pitchFamily="2" charset="-122"/>
                <a:ea typeface="方正兰亭粗黑简体" panose="02000000000000000000" pitchFamily="2" charset="-122"/>
              </a:rPr>
              <a:t>Git</a:t>
            </a:r>
            <a:r>
              <a:rPr lang="zh-CN" altLang="en-US" sz="2000" dirty="0">
                <a:latin typeface="方正兰亭粗黑简体" panose="02000000000000000000" pitchFamily="2" charset="-122"/>
                <a:ea typeface="方正兰亭粗黑简体" panose="02000000000000000000" pitchFamily="2" charset="-122"/>
              </a:rPr>
              <a:t>简介及安装</a:t>
            </a:r>
            <a:r>
              <a:rPr lang="en-US" altLang="zh-CN" sz="2000" dirty="0">
                <a:latin typeface="方正兰亭粗黑简体" panose="02000000000000000000" pitchFamily="2" charset="-122"/>
                <a:ea typeface="方正兰亭粗黑简体" panose="02000000000000000000" pitchFamily="2" charset="-122"/>
              </a:rPr>
              <a:t>—</a:t>
            </a:r>
            <a:r>
              <a:rPr lang="zh-CN" altLang="en-US" sz="2000" dirty="0">
                <a:latin typeface="方正兰亭粗黑简体" panose="02000000000000000000" pitchFamily="2" charset="-122"/>
                <a:ea typeface="方正兰亭粗黑简体" panose="02000000000000000000" pitchFamily="2" charset="-122"/>
              </a:rPr>
              <a:t>集中管理型版本控制</a:t>
            </a:r>
          </a:p>
          <a:p>
            <a:pPr algn="ctr"/>
            <a:r>
              <a:rPr lang="zh-CN" altLang="en-US" sz="2000" dirty="0">
                <a:ln/>
                <a:effectLst>
                  <a:outerShdw blurRad="38100" dist="19050" dir="2700000" algn="tl" rotWithShape="0">
                    <a:schemeClr val="dk1">
                      <a:alpha val="40000"/>
                    </a:schemeClr>
                  </a:outerShdw>
                </a:effectLst>
              </a:rPr>
              <a:t> </a:t>
            </a:r>
            <a:endParaRPr lang="zh-CN" altLang="en-US" sz="2000" dirty="0">
              <a:ln/>
              <a:solidFill>
                <a:schemeClr val="tx1"/>
              </a:solidFill>
              <a:effectLst>
                <a:outerShdw blurRad="38100" dist="19050" dir="2700000" algn="tl" rotWithShape="0">
                  <a:schemeClr val="dk1">
                    <a:alpha val="40000"/>
                  </a:schemeClr>
                </a:outerShdw>
              </a:effectLst>
            </a:endParaRPr>
          </a:p>
        </p:txBody>
      </p:sp>
      <p:sp>
        <p:nvSpPr>
          <p:cNvPr id="19" name="文本框 18">
            <a:extLst>
              <a:ext uri="{FF2B5EF4-FFF2-40B4-BE49-F238E27FC236}">
                <a16:creationId xmlns:a16="http://schemas.microsoft.com/office/drawing/2014/main" id="{29A1D21B-FA87-4202-B537-591499B42799}"/>
              </a:ext>
            </a:extLst>
          </p:cNvPr>
          <p:cNvSpPr txBox="1"/>
          <p:nvPr/>
        </p:nvSpPr>
        <p:spPr>
          <a:xfrm>
            <a:off x="428913" y="482033"/>
            <a:ext cx="8342348" cy="461665"/>
          </a:xfrm>
          <a:prstGeom prst="rect">
            <a:avLst/>
          </a:prstGeom>
          <a:noFill/>
        </p:spPr>
        <p:txBody>
          <a:bodyPr wrap="none" rtlCol="0">
            <a:spAutoFit/>
          </a:bodyPr>
          <a:lstStyle/>
          <a:p>
            <a:r>
              <a:rPr lang="en-US" altLang="zh-CN" sz="2400" dirty="0">
                <a:solidFill>
                  <a:srgbClr val="007C6A"/>
                </a:solidFill>
              </a:rPr>
              <a:t>1</a:t>
            </a:r>
            <a:r>
              <a:rPr lang="zh-CN" altLang="en-US" sz="2400" dirty="0">
                <a:solidFill>
                  <a:srgbClr val="007C6A"/>
                </a:solidFill>
              </a:rPr>
              <a:t>、版本管理的服务器一旦崩溃，硬盘损坏，代码如何恢复？</a:t>
            </a:r>
            <a:endParaRPr lang="en-US" altLang="zh-CN" sz="2400" dirty="0">
              <a:solidFill>
                <a:srgbClr val="007C6A"/>
              </a:solidFill>
            </a:endParaRPr>
          </a:p>
        </p:txBody>
      </p:sp>
      <p:sp>
        <p:nvSpPr>
          <p:cNvPr id="20" name="文本框 19">
            <a:extLst>
              <a:ext uri="{FF2B5EF4-FFF2-40B4-BE49-F238E27FC236}">
                <a16:creationId xmlns:a16="http://schemas.microsoft.com/office/drawing/2014/main" id="{DF00E12E-3E03-455D-A923-5D299A5F9235}"/>
              </a:ext>
            </a:extLst>
          </p:cNvPr>
          <p:cNvSpPr txBox="1"/>
          <p:nvPr/>
        </p:nvSpPr>
        <p:spPr>
          <a:xfrm>
            <a:off x="424976" y="1184205"/>
            <a:ext cx="8149988" cy="830997"/>
          </a:xfrm>
          <a:prstGeom prst="rect">
            <a:avLst/>
          </a:prstGeom>
          <a:noFill/>
        </p:spPr>
        <p:txBody>
          <a:bodyPr wrap="square" rtlCol="0">
            <a:spAutoFit/>
          </a:bodyPr>
          <a:lstStyle>
            <a:defPPr>
              <a:defRPr lang="zh-CN"/>
            </a:defPPr>
            <a:lvl1pPr>
              <a:defRPr sz="2400">
                <a:solidFill>
                  <a:srgbClr val="007C6A"/>
                </a:solidFill>
              </a:defRPr>
            </a:lvl1pPr>
          </a:lstStyle>
          <a:p>
            <a:r>
              <a:rPr lang="en-US" altLang="zh-CN" dirty="0"/>
              <a:t>2</a:t>
            </a:r>
            <a:r>
              <a:rPr lang="zh-CN" altLang="en-US" dirty="0"/>
              <a:t>、程序员上传到服务器的代码要求是完整版本，但是程序员开发过程中想做小版本的管理，以便追溯查询，怎么破？</a:t>
            </a:r>
            <a:endParaRPr lang="en-US" altLang="zh-CN" dirty="0"/>
          </a:p>
        </p:txBody>
      </p:sp>
      <p:sp>
        <p:nvSpPr>
          <p:cNvPr id="21" name="文本框 20">
            <a:extLst>
              <a:ext uri="{FF2B5EF4-FFF2-40B4-BE49-F238E27FC236}">
                <a16:creationId xmlns:a16="http://schemas.microsoft.com/office/drawing/2014/main" id="{886F40D2-5839-418C-AE79-7BE9E4374669}"/>
              </a:ext>
            </a:extLst>
          </p:cNvPr>
          <p:cNvSpPr txBox="1"/>
          <p:nvPr/>
        </p:nvSpPr>
        <p:spPr>
          <a:xfrm>
            <a:off x="424976" y="2334612"/>
            <a:ext cx="8135477" cy="830997"/>
          </a:xfrm>
          <a:prstGeom prst="rect">
            <a:avLst/>
          </a:prstGeom>
          <a:noFill/>
        </p:spPr>
        <p:txBody>
          <a:bodyPr wrap="square" rtlCol="0">
            <a:spAutoFit/>
          </a:bodyPr>
          <a:lstStyle>
            <a:defPPr>
              <a:defRPr lang="zh-CN"/>
            </a:defPPr>
            <a:lvl1pPr>
              <a:defRPr sz="2400">
                <a:solidFill>
                  <a:srgbClr val="007C6A"/>
                </a:solidFill>
              </a:defRPr>
            </a:lvl1pPr>
          </a:lstStyle>
          <a:p>
            <a:r>
              <a:rPr lang="en-US" altLang="zh-CN" dirty="0"/>
              <a:t>3</a:t>
            </a:r>
            <a:r>
              <a:rPr lang="zh-CN" altLang="en-US" dirty="0"/>
              <a:t>、系统正在上线运行，时不时还要修改</a:t>
            </a:r>
            <a:r>
              <a:rPr lang="en-US" altLang="zh-CN" dirty="0"/>
              <a:t>bug</a:t>
            </a:r>
            <a:r>
              <a:rPr lang="zh-CN" altLang="en-US" dirty="0"/>
              <a:t>，要增加好几个功能要几个月，如何管理几个版本？</a:t>
            </a:r>
            <a:endParaRPr lang="en-US" altLang="zh-CN" dirty="0"/>
          </a:p>
        </p:txBody>
      </p:sp>
      <p:sp>
        <p:nvSpPr>
          <p:cNvPr id="22" name="文本框 21">
            <a:extLst>
              <a:ext uri="{FF2B5EF4-FFF2-40B4-BE49-F238E27FC236}">
                <a16:creationId xmlns:a16="http://schemas.microsoft.com/office/drawing/2014/main" id="{A5853D2A-AB6A-4796-B29A-4DAC1597232A}"/>
              </a:ext>
            </a:extLst>
          </p:cNvPr>
          <p:cNvSpPr txBox="1"/>
          <p:nvPr/>
        </p:nvSpPr>
        <p:spPr>
          <a:xfrm>
            <a:off x="424976" y="3497630"/>
            <a:ext cx="8650125" cy="461665"/>
          </a:xfrm>
          <a:prstGeom prst="rect">
            <a:avLst/>
          </a:prstGeom>
          <a:noFill/>
        </p:spPr>
        <p:txBody>
          <a:bodyPr wrap="none" rtlCol="0">
            <a:spAutoFit/>
          </a:bodyPr>
          <a:lstStyle>
            <a:defPPr>
              <a:defRPr lang="zh-CN"/>
            </a:defPPr>
            <a:lvl1pPr>
              <a:defRPr sz="2400">
                <a:solidFill>
                  <a:srgbClr val="007C6A"/>
                </a:solidFill>
              </a:defRPr>
            </a:lvl1pPr>
          </a:lstStyle>
          <a:p>
            <a:r>
              <a:rPr lang="en-US" altLang="zh-CN" dirty="0"/>
              <a:t>4</a:t>
            </a:r>
            <a:r>
              <a:rPr lang="zh-CN" altLang="en-US" dirty="0"/>
              <a:t>、如何管理一个分布在世界各地、互不相识的大型开发团队？</a:t>
            </a:r>
            <a:endParaRPr lang="en-US" altLang="zh-CN" dirty="0"/>
          </a:p>
        </p:txBody>
      </p:sp>
    </p:spTree>
    <p:custDataLst>
      <p:tags r:id="rId1"/>
    </p:custDataLst>
    <p:extLst>
      <p:ext uri="{BB962C8B-B14F-4D97-AF65-F5344CB8AC3E}">
        <p14:creationId xmlns:p14="http://schemas.microsoft.com/office/powerpoint/2010/main" val="16170499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889687" y="4980"/>
            <a:ext cx="3860352" cy="400110"/>
          </a:xfrm>
          <a:prstGeom prst="rect">
            <a:avLst/>
          </a:prstGeom>
          <a:noFill/>
          <a:ln>
            <a:noFill/>
          </a:ln>
        </p:spPr>
        <p:txBody>
          <a:bodyPr wrap="square" rtlCol="0" anchor="t">
            <a:spAutoFit/>
          </a:bodyPr>
          <a:lstStyle/>
          <a:p>
            <a:r>
              <a:rPr lang="en-US" altLang="zh-CN" sz="2000" dirty="0">
                <a:latin typeface="方正兰亭粗黑简体" panose="02000000000000000000" pitchFamily="2" charset="-122"/>
                <a:ea typeface="方正兰亭粗黑简体" panose="02000000000000000000" pitchFamily="2" charset="-122"/>
              </a:rPr>
              <a:t>Git</a:t>
            </a:r>
            <a:r>
              <a:rPr lang="zh-CN" altLang="en-US" sz="2000" dirty="0">
                <a:latin typeface="方正兰亭粗黑简体" panose="02000000000000000000" pitchFamily="2" charset="-122"/>
                <a:ea typeface="方正兰亭粗黑简体" panose="02000000000000000000" pitchFamily="2" charset="-122"/>
              </a:rPr>
              <a:t>简介及安装</a:t>
            </a:r>
            <a:r>
              <a:rPr lang="en-US" altLang="zh-CN" sz="2000" dirty="0">
                <a:latin typeface="方正兰亭粗黑简体" panose="02000000000000000000" pitchFamily="2" charset="-122"/>
                <a:ea typeface="方正兰亭粗黑简体" panose="02000000000000000000" pitchFamily="2" charset="-122"/>
              </a:rPr>
              <a:t>—</a:t>
            </a:r>
            <a:r>
              <a:rPr lang="zh-CN" altLang="en-US" sz="2000" dirty="0">
                <a:latin typeface="方正兰亭粗黑简体" panose="02000000000000000000" pitchFamily="2" charset="-122"/>
                <a:ea typeface="方正兰亭粗黑简体" panose="02000000000000000000" pitchFamily="2" charset="-122"/>
              </a:rPr>
              <a:t>分布式</a:t>
            </a:r>
            <a:r>
              <a:rPr lang="zh-CN" altLang="en-US" sz="2000" dirty="0">
                <a:ln/>
                <a:effectLst>
                  <a:outerShdw blurRad="38100" dist="19050" dir="2700000" algn="tl" rotWithShape="0">
                    <a:schemeClr val="dk1">
                      <a:alpha val="40000"/>
                    </a:schemeClr>
                  </a:outerShdw>
                </a:effectLst>
              </a:rPr>
              <a:t> </a:t>
            </a:r>
            <a:endParaRPr lang="zh-CN" altLang="en-US" sz="2000" dirty="0">
              <a:ln/>
              <a:solidFill>
                <a:schemeClr val="tx1"/>
              </a:solidFill>
              <a:effectLst>
                <a:outerShdw blurRad="38100" dist="19050" dir="2700000" algn="tl" rotWithShape="0">
                  <a:schemeClr val="dk1">
                    <a:alpha val="40000"/>
                  </a:schemeClr>
                </a:outerShdw>
              </a:effectLst>
            </a:endParaRPr>
          </a:p>
        </p:txBody>
      </p:sp>
      <p:sp>
        <p:nvSpPr>
          <p:cNvPr id="7" name="Freeform 5">
            <a:extLst>
              <a:ext uri="{FF2B5EF4-FFF2-40B4-BE49-F238E27FC236}">
                <a16:creationId xmlns:a16="http://schemas.microsoft.com/office/drawing/2014/main" id="{E44583AF-F59D-4BA3-A360-DDBD470304CA}"/>
              </a:ext>
            </a:extLst>
          </p:cNvPr>
          <p:cNvSpPr>
            <a:spLocks/>
          </p:cNvSpPr>
          <p:nvPr/>
        </p:nvSpPr>
        <p:spPr bwMode="auto">
          <a:xfrm>
            <a:off x="2333585" y="441091"/>
            <a:ext cx="4725583" cy="1304196"/>
          </a:xfrm>
          <a:custGeom>
            <a:avLst/>
            <a:gdLst>
              <a:gd name="T0" fmla="*/ 234 w 9135"/>
              <a:gd name="T1" fmla="*/ 2001 h 3965"/>
              <a:gd name="T2" fmla="*/ 108 w 9135"/>
              <a:gd name="T3" fmla="*/ 1672 h 3965"/>
              <a:gd name="T4" fmla="*/ 362 w 9135"/>
              <a:gd name="T5" fmla="*/ 1560 h 3965"/>
              <a:gd name="T6" fmla="*/ 532 w 9135"/>
              <a:gd name="T7" fmla="*/ 1112 h 3965"/>
              <a:gd name="T8" fmla="*/ 846 w 9135"/>
              <a:gd name="T9" fmla="*/ 1066 h 3965"/>
              <a:gd name="T10" fmla="*/ 1279 w 9135"/>
              <a:gd name="T11" fmla="*/ 614 h 3965"/>
              <a:gd name="T12" fmla="*/ 1675 w 9135"/>
              <a:gd name="T13" fmla="*/ 643 h 3965"/>
              <a:gd name="T14" fmla="*/ 1880 w 9135"/>
              <a:gd name="T15" fmla="*/ 306 h 3965"/>
              <a:gd name="T16" fmla="*/ 2397 w 9135"/>
              <a:gd name="T17" fmla="*/ 423 h 3965"/>
              <a:gd name="T18" fmla="*/ 2887 w 9135"/>
              <a:gd name="T19" fmla="*/ 179 h 3965"/>
              <a:gd name="T20" fmla="*/ 3170 w 9135"/>
              <a:gd name="T21" fmla="*/ 277 h 3965"/>
              <a:gd name="T22" fmla="*/ 4377 w 9135"/>
              <a:gd name="T23" fmla="*/ 185 h 3965"/>
              <a:gd name="T24" fmla="*/ 4689 w 9135"/>
              <a:gd name="T25" fmla="*/ 61 h 3965"/>
              <a:gd name="T26" fmla="*/ 4884 w 9135"/>
              <a:gd name="T27" fmla="*/ 190 h 3965"/>
              <a:gd name="T28" fmla="*/ 5175 w 9135"/>
              <a:gd name="T29" fmla="*/ 58 h 3965"/>
              <a:gd name="T30" fmla="*/ 5422 w 9135"/>
              <a:gd name="T31" fmla="*/ 183 h 3965"/>
              <a:gd name="T32" fmla="*/ 5791 w 9135"/>
              <a:gd name="T33" fmla="*/ 188 h 3965"/>
              <a:gd name="T34" fmla="*/ 5886 w 9135"/>
              <a:gd name="T35" fmla="*/ 277 h 3965"/>
              <a:gd name="T36" fmla="*/ 6504 w 9135"/>
              <a:gd name="T37" fmla="*/ 193 h 3965"/>
              <a:gd name="T38" fmla="*/ 6828 w 9135"/>
              <a:gd name="T39" fmla="*/ 424 h 3965"/>
              <a:gd name="T40" fmla="*/ 7194 w 9135"/>
              <a:gd name="T41" fmla="*/ 389 h 3965"/>
              <a:gd name="T42" fmla="*/ 7164 w 9135"/>
              <a:gd name="T43" fmla="*/ 566 h 3965"/>
              <a:gd name="T44" fmla="*/ 7867 w 9135"/>
              <a:gd name="T45" fmla="*/ 597 h 3965"/>
              <a:gd name="T46" fmla="*/ 7963 w 9135"/>
              <a:gd name="T47" fmla="*/ 911 h 3965"/>
              <a:gd name="T48" fmla="*/ 8285 w 9135"/>
              <a:gd name="T49" fmla="*/ 1206 h 3965"/>
              <a:gd name="T50" fmla="*/ 8946 w 9135"/>
              <a:gd name="T51" fmla="*/ 1511 h 3965"/>
              <a:gd name="T52" fmla="*/ 8762 w 9135"/>
              <a:gd name="T53" fmla="*/ 1698 h 3965"/>
              <a:gd name="T54" fmla="*/ 8974 w 9135"/>
              <a:gd name="T55" fmla="*/ 1925 h 3965"/>
              <a:gd name="T56" fmla="*/ 8822 w 9135"/>
              <a:gd name="T57" fmla="*/ 2001 h 3965"/>
              <a:gd name="T58" fmla="*/ 9090 w 9135"/>
              <a:gd name="T59" fmla="*/ 2067 h 3965"/>
              <a:gd name="T60" fmla="*/ 8986 w 9135"/>
              <a:gd name="T61" fmla="*/ 2239 h 3965"/>
              <a:gd name="T62" fmla="*/ 8788 w 9135"/>
              <a:gd name="T63" fmla="*/ 2227 h 3965"/>
              <a:gd name="T64" fmla="*/ 8750 w 9135"/>
              <a:gd name="T65" fmla="*/ 2621 h 3965"/>
              <a:gd name="T66" fmla="*/ 8502 w 9135"/>
              <a:gd name="T67" fmla="*/ 2690 h 3965"/>
              <a:gd name="T68" fmla="*/ 8679 w 9135"/>
              <a:gd name="T69" fmla="*/ 2874 h 3965"/>
              <a:gd name="T70" fmla="*/ 8311 w 9135"/>
              <a:gd name="T71" fmla="*/ 2967 h 3965"/>
              <a:gd name="T72" fmla="*/ 8210 w 9135"/>
              <a:gd name="T73" fmla="*/ 2936 h 3965"/>
              <a:gd name="T74" fmla="*/ 7777 w 9135"/>
              <a:gd name="T75" fmla="*/ 3388 h 3965"/>
              <a:gd name="T76" fmla="*/ 7380 w 9135"/>
              <a:gd name="T77" fmla="*/ 3360 h 3965"/>
              <a:gd name="T78" fmla="*/ 7122 w 9135"/>
              <a:gd name="T79" fmla="*/ 3612 h 3965"/>
              <a:gd name="T80" fmla="*/ 6658 w 9135"/>
              <a:gd name="T81" fmla="*/ 3580 h 3965"/>
              <a:gd name="T82" fmla="*/ 6368 w 9135"/>
              <a:gd name="T83" fmla="*/ 3851 h 3965"/>
              <a:gd name="T84" fmla="*/ 5959 w 9135"/>
              <a:gd name="T85" fmla="*/ 3705 h 3965"/>
              <a:gd name="T86" fmla="*/ 5699 w 9135"/>
              <a:gd name="T87" fmla="*/ 3928 h 3965"/>
              <a:gd name="T88" fmla="*/ 5234 w 9135"/>
              <a:gd name="T89" fmla="*/ 3794 h 3965"/>
              <a:gd name="T90" fmla="*/ 4843 w 9135"/>
              <a:gd name="T91" fmla="*/ 3932 h 3965"/>
              <a:gd name="T92" fmla="*/ 4528 w 9135"/>
              <a:gd name="T93" fmla="*/ 3819 h 3965"/>
              <a:gd name="T94" fmla="*/ 3926 w 9135"/>
              <a:gd name="T95" fmla="*/ 3923 h 3965"/>
              <a:gd name="T96" fmla="*/ 3652 w 9135"/>
              <a:gd name="T97" fmla="*/ 3781 h 3965"/>
              <a:gd name="T98" fmla="*/ 3071 w 9135"/>
              <a:gd name="T99" fmla="*/ 3766 h 3965"/>
              <a:gd name="T100" fmla="*/ 2918 w 9135"/>
              <a:gd name="T101" fmla="*/ 3592 h 3965"/>
              <a:gd name="T102" fmla="*/ 2531 w 9135"/>
              <a:gd name="T103" fmla="*/ 3686 h 3965"/>
              <a:gd name="T104" fmla="*/ 2200 w 9135"/>
              <a:gd name="T105" fmla="*/ 3519 h 3965"/>
              <a:gd name="T106" fmla="*/ 2271 w 9135"/>
              <a:gd name="T107" fmla="*/ 3454 h 3965"/>
              <a:gd name="T108" fmla="*/ 1695 w 9135"/>
              <a:gd name="T109" fmla="*/ 3329 h 3965"/>
              <a:gd name="T110" fmla="*/ 1665 w 9135"/>
              <a:gd name="T111" fmla="*/ 3137 h 3965"/>
              <a:gd name="T112" fmla="*/ 950 w 9135"/>
              <a:gd name="T113" fmla="*/ 3137 h 3965"/>
              <a:gd name="T114" fmla="*/ 554 w 9135"/>
              <a:gd name="T115" fmla="*/ 2690 h 3965"/>
              <a:gd name="T116" fmla="*/ 53 w 9135"/>
              <a:gd name="T117" fmla="*/ 2510 h 3965"/>
              <a:gd name="T118" fmla="*/ 182 w 9135"/>
              <a:gd name="T119" fmla="*/ 2242 h 3965"/>
              <a:gd name="T120" fmla="*/ 225 w 9135"/>
              <a:gd name="T121" fmla="*/ 2004 h 3965"/>
              <a:gd name="T122" fmla="*/ 234 w 9135"/>
              <a:gd name="T123" fmla="*/ 2001 h 39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9135" h="3965">
                <a:moveTo>
                  <a:pt x="234" y="2001"/>
                </a:moveTo>
                <a:cubicBezTo>
                  <a:pt x="57" y="1932"/>
                  <a:pt x="0" y="1785"/>
                  <a:pt x="108" y="1672"/>
                </a:cubicBezTo>
                <a:cubicBezTo>
                  <a:pt x="164" y="1613"/>
                  <a:pt x="256" y="1573"/>
                  <a:pt x="362" y="1560"/>
                </a:cubicBezTo>
                <a:cubicBezTo>
                  <a:pt x="215" y="1407"/>
                  <a:pt x="291" y="1206"/>
                  <a:pt x="532" y="1112"/>
                </a:cubicBezTo>
                <a:cubicBezTo>
                  <a:pt x="626" y="1076"/>
                  <a:pt x="736" y="1059"/>
                  <a:pt x="846" y="1066"/>
                </a:cubicBezTo>
                <a:cubicBezTo>
                  <a:pt x="770" y="865"/>
                  <a:pt x="964" y="663"/>
                  <a:pt x="1279" y="614"/>
                </a:cubicBezTo>
                <a:cubicBezTo>
                  <a:pt x="1412" y="594"/>
                  <a:pt x="1552" y="604"/>
                  <a:pt x="1675" y="643"/>
                </a:cubicBezTo>
                <a:cubicBezTo>
                  <a:pt x="1586" y="514"/>
                  <a:pt x="1678" y="363"/>
                  <a:pt x="1880" y="306"/>
                </a:cubicBezTo>
                <a:cubicBezTo>
                  <a:pt x="2074" y="251"/>
                  <a:pt x="2301" y="303"/>
                  <a:pt x="2397" y="423"/>
                </a:cubicBezTo>
                <a:cubicBezTo>
                  <a:pt x="2427" y="269"/>
                  <a:pt x="2646" y="160"/>
                  <a:pt x="2887" y="179"/>
                </a:cubicBezTo>
                <a:cubicBezTo>
                  <a:pt x="2998" y="188"/>
                  <a:pt x="3098" y="223"/>
                  <a:pt x="3170" y="277"/>
                </a:cubicBezTo>
                <a:cubicBezTo>
                  <a:pt x="3466" y="41"/>
                  <a:pt x="4003" y="0"/>
                  <a:pt x="4377" y="185"/>
                </a:cubicBezTo>
                <a:cubicBezTo>
                  <a:pt x="4410" y="95"/>
                  <a:pt x="4549" y="40"/>
                  <a:pt x="4689" y="61"/>
                </a:cubicBezTo>
                <a:cubicBezTo>
                  <a:pt x="4788" y="75"/>
                  <a:pt x="4864" y="126"/>
                  <a:pt x="4884" y="190"/>
                </a:cubicBezTo>
                <a:cubicBezTo>
                  <a:pt x="4892" y="102"/>
                  <a:pt x="5022" y="43"/>
                  <a:pt x="5175" y="58"/>
                </a:cubicBezTo>
                <a:cubicBezTo>
                  <a:pt x="5288" y="69"/>
                  <a:pt x="5386" y="119"/>
                  <a:pt x="5422" y="183"/>
                </a:cubicBezTo>
                <a:cubicBezTo>
                  <a:pt x="5514" y="140"/>
                  <a:pt x="5679" y="142"/>
                  <a:pt x="5791" y="188"/>
                </a:cubicBezTo>
                <a:cubicBezTo>
                  <a:pt x="5850" y="211"/>
                  <a:pt x="5884" y="244"/>
                  <a:pt x="5886" y="277"/>
                </a:cubicBezTo>
                <a:cubicBezTo>
                  <a:pt x="5974" y="174"/>
                  <a:pt x="6251" y="136"/>
                  <a:pt x="6504" y="193"/>
                </a:cubicBezTo>
                <a:cubicBezTo>
                  <a:pt x="6707" y="238"/>
                  <a:pt x="6838" y="332"/>
                  <a:pt x="6828" y="424"/>
                </a:cubicBezTo>
                <a:cubicBezTo>
                  <a:pt x="6952" y="356"/>
                  <a:pt x="7116" y="341"/>
                  <a:pt x="7194" y="389"/>
                </a:cubicBezTo>
                <a:cubicBezTo>
                  <a:pt x="7259" y="429"/>
                  <a:pt x="7246" y="502"/>
                  <a:pt x="7164" y="566"/>
                </a:cubicBezTo>
                <a:cubicBezTo>
                  <a:pt x="7371" y="451"/>
                  <a:pt x="7686" y="464"/>
                  <a:pt x="7867" y="597"/>
                </a:cubicBezTo>
                <a:cubicBezTo>
                  <a:pt x="7985" y="683"/>
                  <a:pt x="8022" y="803"/>
                  <a:pt x="7963" y="911"/>
                </a:cubicBezTo>
                <a:cubicBezTo>
                  <a:pt x="8213" y="971"/>
                  <a:pt x="8350" y="1097"/>
                  <a:pt x="8285" y="1206"/>
                </a:cubicBezTo>
                <a:cubicBezTo>
                  <a:pt x="8673" y="1210"/>
                  <a:pt x="8969" y="1346"/>
                  <a:pt x="8946" y="1511"/>
                </a:cubicBezTo>
                <a:cubicBezTo>
                  <a:pt x="8936" y="1580"/>
                  <a:pt x="8871" y="1646"/>
                  <a:pt x="8762" y="1698"/>
                </a:cubicBezTo>
                <a:cubicBezTo>
                  <a:pt x="8968" y="1736"/>
                  <a:pt x="9063" y="1838"/>
                  <a:pt x="8974" y="1925"/>
                </a:cubicBezTo>
                <a:cubicBezTo>
                  <a:pt x="8942" y="1956"/>
                  <a:pt x="8889" y="1983"/>
                  <a:pt x="8822" y="2001"/>
                </a:cubicBezTo>
                <a:cubicBezTo>
                  <a:pt x="8924" y="1972"/>
                  <a:pt x="9044" y="2002"/>
                  <a:pt x="9090" y="2067"/>
                </a:cubicBezTo>
                <a:cubicBezTo>
                  <a:pt x="9135" y="2133"/>
                  <a:pt x="9089" y="2210"/>
                  <a:pt x="8986" y="2239"/>
                </a:cubicBezTo>
                <a:cubicBezTo>
                  <a:pt x="8922" y="2257"/>
                  <a:pt x="8847" y="2252"/>
                  <a:pt x="8788" y="2227"/>
                </a:cubicBezTo>
                <a:cubicBezTo>
                  <a:pt x="8948" y="2342"/>
                  <a:pt x="8931" y="2519"/>
                  <a:pt x="8750" y="2621"/>
                </a:cubicBezTo>
                <a:cubicBezTo>
                  <a:pt x="8681" y="2660"/>
                  <a:pt x="8594" y="2684"/>
                  <a:pt x="8502" y="2690"/>
                </a:cubicBezTo>
                <a:cubicBezTo>
                  <a:pt x="8652" y="2715"/>
                  <a:pt x="8731" y="2798"/>
                  <a:pt x="8679" y="2874"/>
                </a:cubicBezTo>
                <a:cubicBezTo>
                  <a:pt x="8626" y="2951"/>
                  <a:pt x="8461" y="2992"/>
                  <a:pt x="8311" y="2967"/>
                </a:cubicBezTo>
                <a:cubicBezTo>
                  <a:pt x="8273" y="2960"/>
                  <a:pt x="8239" y="2950"/>
                  <a:pt x="8210" y="2936"/>
                </a:cubicBezTo>
                <a:cubicBezTo>
                  <a:pt x="8286" y="3137"/>
                  <a:pt x="8092" y="3340"/>
                  <a:pt x="7777" y="3388"/>
                </a:cubicBezTo>
                <a:cubicBezTo>
                  <a:pt x="7644" y="3408"/>
                  <a:pt x="7503" y="3399"/>
                  <a:pt x="7380" y="3360"/>
                </a:cubicBezTo>
                <a:cubicBezTo>
                  <a:pt x="7473" y="3460"/>
                  <a:pt x="7358" y="3572"/>
                  <a:pt x="7122" y="3612"/>
                </a:cubicBezTo>
                <a:cubicBezTo>
                  <a:pt x="6965" y="3638"/>
                  <a:pt x="6787" y="3626"/>
                  <a:pt x="6658" y="3580"/>
                </a:cubicBezTo>
                <a:cubicBezTo>
                  <a:pt x="6696" y="3706"/>
                  <a:pt x="6566" y="3828"/>
                  <a:pt x="6368" y="3851"/>
                </a:cubicBezTo>
                <a:cubicBezTo>
                  <a:pt x="6194" y="3872"/>
                  <a:pt x="6022" y="3811"/>
                  <a:pt x="5959" y="3705"/>
                </a:cubicBezTo>
                <a:cubicBezTo>
                  <a:pt x="6017" y="3806"/>
                  <a:pt x="5900" y="3905"/>
                  <a:pt x="5699" y="3928"/>
                </a:cubicBezTo>
                <a:cubicBezTo>
                  <a:pt x="5503" y="3950"/>
                  <a:pt x="5297" y="3891"/>
                  <a:pt x="5234" y="3794"/>
                </a:cubicBezTo>
                <a:cubicBezTo>
                  <a:pt x="5216" y="3878"/>
                  <a:pt x="5041" y="3940"/>
                  <a:pt x="4843" y="3932"/>
                </a:cubicBezTo>
                <a:cubicBezTo>
                  <a:pt x="4692" y="3926"/>
                  <a:pt x="4566" y="3881"/>
                  <a:pt x="4528" y="3819"/>
                </a:cubicBezTo>
                <a:cubicBezTo>
                  <a:pt x="4430" y="3918"/>
                  <a:pt x="4160" y="3965"/>
                  <a:pt x="3926" y="3923"/>
                </a:cubicBezTo>
                <a:cubicBezTo>
                  <a:pt x="3784" y="3898"/>
                  <a:pt x="3681" y="3845"/>
                  <a:pt x="3652" y="3781"/>
                </a:cubicBezTo>
                <a:cubicBezTo>
                  <a:pt x="3510" y="3848"/>
                  <a:pt x="3250" y="3841"/>
                  <a:pt x="3071" y="3766"/>
                </a:cubicBezTo>
                <a:cubicBezTo>
                  <a:pt x="2958" y="3719"/>
                  <a:pt x="2900" y="3653"/>
                  <a:pt x="2918" y="3592"/>
                </a:cubicBezTo>
                <a:cubicBezTo>
                  <a:pt x="2902" y="3664"/>
                  <a:pt x="2730" y="3707"/>
                  <a:pt x="2531" y="3686"/>
                </a:cubicBezTo>
                <a:cubicBezTo>
                  <a:pt x="2333" y="3666"/>
                  <a:pt x="2185" y="3591"/>
                  <a:pt x="2200" y="3519"/>
                </a:cubicBezTo>
                <a:cubicBezTo>
                  <a:pt x="2205" y="3494"/>
                  <a:pt x="2230" y="3471"/>
                  <a:pt x="2271" y="3454"/>
                </a:cubicBezTo>
                <a:cubicBezTo>
                  <a:pt x="2058" y="3521"/>
                  <a:pt x="1800" y="3465"/>
                  <a:pt x="1695" y="3329"/>
                </a:cubicBezTo>
                <a:cubicBezTo>
                  <a:pt x="1649" y="3269"/>
                  <a:pt x="1639" y="3201"/>
                  <a:pt x="1665" y="3137"/>
                </a:cubicBezTo>
                <a:cubicBezTo>
                  <a:pt x="1454" y="3241"/>
                  <a:pt x="1160" y="3241"/>
                  <a:pt x="950" y="3137"/>
                </a:cubicBezTo>
                <a:cubicBezTo>
                  <a:pt x="638" y="3023"/>
                  <a:pt x="484" y="2850"/>
                  <a:pt x="554" y="2690"/>
                </a:cubicBezTo>
                <a:cubicBezTo>
                  <a:pt x="338" y="2728"/>
                  <a:pt x="113" y="2648"/>
                  <a:pt x="53" y="2510"/>
                </a:cubicBezTo>
                <a:cubicBezTo>
                  <a:pt x="9" y="2412"/>
                  <a:pt x="60" y="2307"/>
                  <a:pt x="182" y="2242"/>
                </a:cubicBezTo>
                <a:cubicBezTo>
                  <a:pt x="40" y="2160"/>
                  <a:pt x="59" y="2053"/>
                  <a:pt x="225" y="2004"/>
                </a:cubicBezTo>
                <a:cubicBezTo>
                  <a:pt x="228" y="2003"/>
                  <a:pt x="231" y="2002"/>
                  <a:pt x="234" y="2001"/>
                </a:cubicBezTo>
              </a:path>
            </a:pathLst>
          </a:custGeom>
          <a:solidFill>
            <a:srgbClr val="FEFFFF"/>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8" name="Freeform 6">
            <a:extLst>
              <a:ext uri="{FF2B5EF4-FFF2-40B4-BE49-F238E27FC236}">
                <a16:creationId xmlns:a16="http://schemas.microsoft.com/office/drawing/2014/main" id="{6499D7E2-99D9-4D1F-A60A-61581D857FB6}"/>
              </a:ext>
            </a:extLst>
          </p:cNvPr>
          <p:cNvSpPr>
            <a:spLocks/>
          </p:cNvSpPr>
          <p:nvPr/>
        </p:nvSpPr>
        <p:spPr bwMode="auto">
          <a:xfrm>
            <a:off x="2333585" y="441090"/>
            <a:ext cx="4725583" cy="1282053"/>
          </a:xfrm>
          <a:custGeom>
            <a:avLst/>
            <a:gdLst>
              <a:gd name="T0" fmla="*/ 78 w 3040"/>
              <a:gd name="T1" fmla="*/ 666 h 1320"/>
              <a:gd name="T2" fmla="*/ 36 w 3040"/>
              <a:gd name="T3" fmla="*/ 556 h 1320"/>
              <a:gd name="T4" fmla="*/ 121 w 3040"/>
              <a:gd name="T5" fmla="*/ 519 h 1320"/>
              <a:gd name="T6" fmla="*/ 177 w 3040"/>
              <a:gd name="T7" fmla="*/ 370 h 1320"/>
              <a:gd name="T8" fmla="*/ 282 w 3040"/>
              <a:gd name="T9" fmla="*/ 355 h 1320"/>
              <a:gd name="T10" fmla="*/ 426 w 3040"/>
              <a:gd name="T11" fmla="*/ 204 h 1320"/>
              <a:gd name="T12" fmla="*/ 558 w 3040"/>
              <a:gd name="T13" fmla="*/ 214 h 1320"/>
              <a:gd name="T14" fmla="*/ 626 w 3040"/>
              <a:gd name="T15" fmla="*/ 102 h 1320"/>
              <a:gd name="T16" fmla="*/ 798 w 3040"/>
              <a:gd name="T17" fmla="*/ 141 h 1320"/>
              <a:gd name="T18" fmla="*/ 961 w 3040"/>
              <a:gd name="T19" fmla="*/ 59 h 1320"/>
              <a:gd name="T20" fmla="*/ 1055 w 3040"/>
              <a:gd name="T21" fmla="*/ 92 h 1320"/>
              <a:gd name="T22" fmla="*/ 1457 w 3040"/>
              <a:gd name="T23" fmla="*/ 61 h 1320"/>
              <a:gd name="T24" fmla="*/ 1561 w 3040"/>
              <a:gd name="T25" fmla="*/ 20 h 1320"/>
              <a:gd name="T26" fmla="*/ 1626 w 3040"/>
              <a:gd name="T27" fmla="*/ 63 h 1320"/>
              <a:gd name="T28" fmla="*/ 1723 w 3040"/>
              <a:gd name="T29" fmla="*/ 19 h 1320"/>
              <a:gd name="T30" fmla="*/ 1805 w 3040"/>
              <a:gd name="T31" fmla="*/ 61 h 1320"/>
              <a:gd name="T32" fmla="*/ 1928 w 3040"/>
              <a:gd name="T33" fmla="*/ 62 h 1320"/>
              <a:gd name="T34" fmla="*/ 1959 w 3040"/>
              <a:gd name="T35" fmla="*/ 92 h 1320"/>
              <a:gd name="T36" fmla="*/ 2165 w 3040"/>
              <a:gd name="T37" fmla="*/ 64 h 1320"/>
              <a:gd name="T38" fmla="*/ 2273 w 3040"/>
              <a:gd name="T39" fmla="*/ 141 h 1320"/>
              <a:gd name="T40" fmla="*/ 2394 w 3040"/>
              <a:gd name="T41" fmla="*/ 129 h 1320"/>
              <a:gd name="T42" fmla="*/ 2384 w 3040"/>
              <a:gd name="T43" fmla="*/ 188 h 1320"/>
              <a:gd name="T44" fmla="*/ 2618 w 3040"/>
              <a:gd name="T45" fmla="*/ 198 h 1320"/>
              <a:gd name="T46" fmla="*/ 2650 w 3040"/>
              <a:gd name="T47" fmla="*/ 303 h 1320"/>
              <a:gd name="T48" fmla="*/ 2758 w 3040"/>
              <a:gd name="T49" fmla="*/ 401 h 1320"/>
              <a:gd name="T50" fmla="*/ 2977 w 3040"/>
              <a:gd name="T51" fmla="*/ 503 h 1320"/>
              <a:gd name="T52" fmla="*/ 2916 w 3040"/>
              <a:gd name="T53" fmla="*/ 565 h 1320"/>
              <a:gd name="T54" fmla="*/ 2987 w 3040"/>
              <a:gd name="T55" fmla="*/ 641 h 1320"/>
              <a:gd name="T56" fmla="*/ 2936 w 3040"/>
              <a:gd name="T57" fmla="*/ 666 h 1320"/>
              <a:gd name="T58" fmla="*/ 3025 w 3040"/>
              <a:gd name="T59" fmla="*/ 688 h 1320"/>
              <a:gd name="T60" fmla="*/ 2991 w 3040"/>
              <a:gd name="T61" fmla="*/ 745 h 1320"/>
              <a:gd name="T62" fmla="*/ 2925 w 3040"/>
              <a:gd name="T63" fmla="*/ 741 h 1320"/>
              <a:gd name="T64" fmla="*/ 2912 w 3040"/>
              <a:gd name="T65" fmla="*/ 872 h 1320"/>
              <a:gd name="T66" fmla="*/ 2830 w 3040"/>
              <a:gd name="T67" fmla="*/ 895 h 1320"/>
              <a:gd name="T68" fmla="*/ 2889 w 3040"/>
              <a:gd name="T69" fmla="*/ 956 h 1320"/>
              <a:gd name="T70" fmla="*/ 2766 w 3040"/>
              <a:gd name="T71" fmla="*/ 987 h 1320"/>
              <a:gd name="T72" fmla="*/ 2733 w 3040"/>
              <a:gd name="T73" fmla="*/ 977 h 1320"/>
              <a:gd name="T74" fmla="*/ 2588 w 3040"/>
              <a:gd name="T75" fmla="*/ 1128 h 1320"/>
              <a:gd name="T76" fmla="*/ 2456 w 3040"/>
              <a:gd name="T77" fmla="*/ 1118 h 1320"/>
              <a:gd name="T78" fmla="*/ 2370 w 3040"/>
              <a:gd name="T79" fmla="*/ 1202 h 1320"/>
              <a:gd name="T80" fmla="*/ 2216 w 3040"/>
              <a:gd name="T81" fmla="*/ 1191 h 1320"/>
              <a:gd name="T82" fmla="*/ 2120 w 3040"/>
              <a:gd name="T83" fmla="*/ 1282 h 1320"/>
              <a:gd name="T84" fmla="*/ 1983 w 3040"/>
              <a:gd name="T85" fmla="*/ 1233 h 1320"/>
              <a:gd name="T86" fmla="*/ 1897 w 3040"/>
              <a:gd name="T87" fmla="*/ 1307 h 1320"/>
              <a:gd name="T88" fmla="*/ 1742 w 3040"/>
              <a:gd name="T89" fmla="*/ 1263 h 1320"/>
              <a:gd name="T90" fmla="*/ 1612 w 3040"/>
              <a:gd name="T91" fmla="*/ 1309 h 1320"/>
              <a:gd name="T92" fmla="*/ 1507 w 3040"/>
              <a:gd name="T93" fmla="*/ 1271 h 1320"/>
              <a:gd name="T94" fmla="*/ 1307 w 3040"/>
              <a:gd name="T95" fmla="*/ 1306 h 1320"/>
              <a:gd name="T96" fmla="*/ 1216 w 3040"/>
              <a:gd name="T97" fmla="*/ 1258 h 1320"/>
              <a:gd name="T98" fmla="*/ 1022 w 3040"/>
              <a:gd name="T99" fmla="*/ 1253 h 1320"/>
              <a:gd name="T100" fmla="*/ 971 w 3040"/>
              <a:gd name="T101" fmla="*/ 1195 h 1320"/>
              <a:gd name="T102" fmla="*/ 843 w 3040"/>
              <a:gd name="T103" fmla="*/ 1227 h 1320"/>
              <a:gd name="T104" fmla="*/ 733 w 3040"/>
              <a:gd name="T105" fmla="*/ 1171 h 1320"/>
              <a:gd name="T106" fmla="*/ 756 w 3040"/>
              <a:gd name="T107" fmla="*/ 1150 h 1320"/>
              <a:gd name="T108" fmla="*/ 565 w 3040"/>
              <a:gd name="T109" fmla="*/ 1108 h 1320"/>
              <a:gd name="T110" fmla="*/ 555 w 3040"/>
              <a:gd name="T111" fmla="*/ 1044 h 1320"/>
              <a:gd name="T112" fmla="*/ 317 w 3040"/>
              <a:gd name="T113" fmla="*/ 1044 h 1320"/>
              <a:gd name="T114" fmla="*/ 185 w 3040"/>
              <a:gd name="T115" fmla="*/ 895 h 1320"/>
              <a:gd name="T116" fmla="*/ 18 w 3040"/>
              <a:gd name="T117" fmla="*/ 835 h 1320"/>
              <a:gd name="T118" fmla="*/ 61 w 3040"/>
              <a:gd name="T119" fmla="*/ 746 h 1320"/>
              <a:gd name="T120" fmla="*/ 75 w 3040"/>
              <a:gd name="T121" fmla="*/ 667 h 1320"/>
              <a:gd name="T122" fmla="*/ 78 w 3040"/>
              <a:gd name="T123" fmla="*/ 666 h 1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040" h="1320">
                <a:moveTo>
                  <a:pt x="78" y="666"/>
                </a:moveTo>
                <a:cubicBezTo>
                  <a:pt x="19" y="643"/>
                  <a:pt x="0" y="594"/>
                  <a:pt x="36" y="556"/>
                </a:cubicBezTo>
                <a:cubicBezTo>
                  <a:pt x="55" y="537"/>
                  <a:pt x="86" y="523"/>
                  <a:pt x="121" y="519"/>
                </a:cubicBezTo>
                <a:cubicBezTo>
                  <a:pt x="72" y="468"/>
                  <a:pt x="97" y="401"/>
                  <a:pt x="177" y="370"/>
                </a:cubicBezTo>
                <a:cubicBezTo>
                  <a:pt x="209" y="358"/>
                  <a:pt x="245" y="352"/>
                  <a:pt x="282" y="355"/>
                </a:cubicBezTo>
                <a:cubicBezTo>
                  <a:pt x="257" y="288"/>
                  <a:pt x="321" y="220"/>
                  <a:pt x="426" y="204"/>
                </a:cubicBezTo>
                <a:cubicBezTo>
                  <a:pt x="470" y="197"/>
                  <a:pt x="517" y="201"/>
                  <a:pt x="558" y="214"/>
                </a:cubicBezTo>
                <a:cubicBezTo>
                  <a:pt x="528" y="171"/>
                  <a:pt x="559" y="121"/>
                  <a:pt x="626" y="102"/>
                </a:cubicBezTo>
                <a:cubicBezTo>
                  <a:pt x="691" y="83"/>
                  <a:pt x="766" y="101"/>
                  <a:pt x="798" y="141"/>
                </a:cubicBezTo>
                <a:cubicBezTo>
                  <a:pt x="808" y="89"/>
                  <a:pt x="881" y="53"/>
                  <a:pt x="961" y="59"/>
                </a:cubicBezTo>
                <a:cubicBezTo>
                  <a:pt x="998" y="62"/>
                  <a:pt x="1031" y="74"/>
                  <a:pt x="1055" y="92"/>
                </a:cubicBezTo>
                <a:cubicBezTo>
                  <a:pt x="1154" y="13"/>
                  <a:pt x="1333" y="0"/>
                  <a:pt x="1457" y="61"/>
                </a:cubicBezTo>
                <a:cubicBezTo>
                  <a:pt x="1468" y="31"/>
                  <a:pt x="1514" y="13"/>
                  <a:pt x="1561" y="20"/>
                </a:cubicBezTo>
                <a:cubicBezTo>
                  <a:pt x="1594" y="25"/>
                  <a:pt x="1619" y="42"/>
                  <a:pt x="1626" y="63"/>
                </a:cubicBezTo>
                <a:cubicBezTo>
                  <a:pt x="1628" y="34"/>
                  <a:pt x="1672" y="14"/>
                  <a:pt x="1723" y="19"/>
                </a:cubicBezTo>
                <a:cubicBezTo>
                  <a:pt x="1760" y="23"/>
                  <a:pt x="1793" y="39"/>
                  <a:pt x="1805" y="61"/>
                </a:cubicBezTo>
                <a:cubicBezTo>
                  <a:pt x="1835" y="46"/>
                  <a:pt x="1890" y="47"/>
                  <a:pt x="1928" y="62"/>
                </a:cubicBezTo>
                <a:cubicBezTo>
                  <a:pt x="1947" y="70"/>
                  <a:pt x="1959" y="81"/>
                  <a:pt x="1959" y="92"/>
                </a:cubicBezTo>
                <a:cubicBezTo>
                  <a:pt x="1988" y="58"/>
                  <a:pt x="2081" y="45"/>
                  <a:pt x="2165" y="64"/>
                </a:cubicBezTo>
                <a:cubicBezTo>
                  <a:pt x="2232" y="79"/>
                  <a:pt x="2276" y="110"/>
                  <a:pt x="2273" y="141"/>
                </a:cubicBezTo>
                <a:cubicBezTo>
                  <a:pt x="2314" y="118"/>
                  <a:pt x="2368" y="113"/>
                  <a:pt x="2394" y="129"/>
                </a:cubicBezTo>
                <a:cubicBezTo>
                  <a:pt x="2416" y="142"/>
                  <a:pt x="2412" y="167"/>
                  <a:pt x="2384" y="188"/>
                </a:cubicBezTo>
                <a:cubicBezTo>
                  <a:pt x="2453" y="150"/>
                  <a:pt x="2558" y="154"/>
                  <a:pt x="2618" y="198"/>
                </a:cubicBezTo>
                <a:cubicBezTo>
                  <a:pt x="2658" y="227"/>
                  <a:pt x="2670" y="267"/>
                  <a:pt x="2650" y="303"/>
                </a:cubicBezTo>
                <a:cubicBezTo>
                  <a:pt x="2734" y="323"/>
                  <a:pt x="2779" y="365"/>
                  <a:pt x="2758" y="401"/>
                </a:cubicBezTo>
                <a:cubicBezTo>
                  <a:pt x="2887" y="402"/>
                  <a:pt x="2985" y="448"/>
                  <a:pt x="2977" y="503"/>
                </a:cubicBezTo>
                <a:cubicBezTo>
                  <a:pt x="2974" y="526"/>
                  <a:pt x="2953" y="548"/>
                  <a:pt x="2916" y="565"/>
                </a:cubicBezTo>
                <a:cubicBezTo>
                  <a:pt x="2985" y="578"/>
                  <a:pt x="3016" y="612"/>
                  <a:pt x="2987" y="641"/>
                </a:cubicBezTo>
                <a:cubicBezTo>
                  <a:pt x="2976" y="651"/>
                  <a:pt x="2958" y="660"/>
                  <a:pt x="2936" y="666"/>
                </a:cubicBezTo>
                <a:cubicBezTo>
                  <a:pt x="2970" y="656"/>
                  <a:pt x="3010" y="666"/>
                  <a:pt x="3025" y="688"/>
                </a:cubicBezTo>
                <a:cubicBezTo>
                  <a:pt x="3040" y="710"/>
                  <a:pt x="3025" y="735"/>
                  <a:pt x="2991" y="745"/>
                </a:cubicBezTo>
                <a:cubicBezTo>
                  <a:pt x="2969" y="751"/>
                  <a:pt x="2945" y="749"/>
                  <a:pt x="2925" y="741"/>
                </a:cubicBezTo>
                <a:cubicBezTo>
                  <a:pt x="2978" y="779"/>
                  <a:pt x="2972" y="838"/>
                  <a:pt x="2912" y="872"/>
                </a:cubicBezTo>
                <a:cubicBezTo>
                  <a:pt x="2889" y="885"/>
                  <a:pt x="2860" y="893"/>
                  <a:pt x="2830" y="895"/>
                </a:cubicBezTo>
                <a:cubicBezTo>
                  <a:pt x="2880" y="904"/>
                  <a:pt x="2906" y="931"/>
                  <a:pt x="2889" y="956"/>
                </a:cubicBezTo>
                <a:cubicBezTo>
                  <a:pt x="2871" y="982"/>
                  <a:pt x="2816" y="996"/>
                  <a:pt x="2766" y="987"/>
                </a:cubicBezTo>
                <a:cubicBezTo>
                  <a:pt x="2754" y="985"/>
                  <a:pt x="2742" y="982"/>
                  <a:pt x="2733" y="977"/>
                </a:cubicBezTo>
                <a:cubicBezTo>
                  <a:pt x="2758" y="1044"/>
                  <a:pt x="2693" y="1112"/>
                  <a:pt x="2588" y="1128"/>
                </a:cubicBezTo>
                <a:cubicBezTo>
                  <a:pt x="2544" y="1134"/>
                  <a:pt x="2497" y="1131"/>
                  <a:pt x="2456" y="1118"/>
                </a:cubicBezTo>
                <a:cubicBezTo>
                  <a:pt x="2487" y="1152"/>
                  <a:pt x="2449" y="1189"/>
                  <a:pt x="2370" y="1202"/>
                </a:cubicBezTo>
                <a:cubicBezTo>
                  <a:pt x="2318" y="1211"/>
                  <a:pt x="2259" y="1207"/>
                  <a:pt x="2216" y="1191"/>
                </a:cubicBezTo>
                <a:cubicBezTo>
                  <a:pt x="2229" y="1233"/>
                  <a:pt x="2185" y="1274"/>
                  <a:pt x="2120" y="1282"/>
                </a:cubicBezTo>
                <a:cubicBezTo>
                  <a:pt x="2062" y="1289"/>
                  <a:pt x="2004" y="1268"/>
                  <a:pt x="1983" y="1233"/>
                </a:cubicBezTo>
                <a:cubicBezTo>
                  <a:pt x="2003" y="1267"/>
                  <a:pt x="1964" y="1300"/>
                  <a:pt x="1897" y="1307"/>
                </a:cubicBezTo>
                <a:cubicBezTo>
                  <a:pt x="1832" y="1315"/>
                  <a:pt x="1763" y="1295"/>
                  <a:pt x="1742" y="1263"/>
                </a:cubicBezTo>
                <a:cubicBezTo>
                  <a:pt x="1736" y="1291"/>
                  <a:pt x="1678" y="1311"/>
                  <a:pt x="1612" y="1309"/>
                </a:cubicBezTo>
                <a:cubicBezTo>
                  <a:pt x="1562" y="1307"/>
                  <a:pt x="1520" y="1292"/>
                  <a:pt x="1507" y="1271"/>
                </a:cubicBezTo>
                <a:cubicBezTo>
                  <a:pt x="1475" y="1304"/>
                  <a:pt x="1385" y="1320"/>
                  <a:pt x="1307" y="1306"/>
                </a:cubicBezTo>
                <a:cubicBezTo>
                  <a:pt x="1260" y="1297"/>
                  <a:pt x="1225" y="1280"/>
                  <a:pt x="1216" y="1258"/>
                </a:cubicBezTo>
                <a:cubicBezTo>
                  <a:pt x="1169" y="1281"/>
                  <a:pt x="1082" y="1278"/>
                  <a:pt x="1022" y="1253"/>
                </a:cubicBezTo>
                <a:cubicBezTo>
                  <a:pt x="985" y="1238"/>
                  <a:pt x="966" y="1216"/>
                  <a:pt x="971" y="1195"/>
                </a:cubicBezTo>
                <a:cubicBezTo>
                  <a:pt x="966" y="1219"/>
                  <a:pt x="909" y="1234"/>
                  <a:pt x="843" y="1227"/>
                </a:cubicBezTo>
                <a:cubicBezTo>
                  <a:pt x="777" y="1220"/>
                  <a:pt x="728" y="1195"/>
                  <a:pt x="733" y="1171"/>
                </a:cubicBezTo>
                <a:cubicBezTo>
                  <a:pt x="734" y="1163"/>
                  <a:pt x="743" y="1155"/>
                  <a:pt x="756" y="1150"/>
                </a:cubicBezTo>
                <a:cubicBezTo>
                  <a:pt x="685" y="1172"/>
                  <a:pt x="599" y="1153"/>
                  <a:pt x="565" y="1108"/>
                </a:cubicBezTo>
                <a:cubicBezTo>
                  <a:pt x="549" y="1088"/>
                  <a:pt x="546" y="1065"/>
                  <a:pt x="555" y="1044"/>
                </a:cubicBezTo>
                <a:cubicBezTo>
                  <a:pt x="484" y="1079"/>
                  <a:pt x="386" y="1079"/>
                  <a:pt x="317" y="1044"/>
                </a:cubicBezTo>
                <a:cubicBezTo>
                  <a:pt x="213" y="1006"/>
                  <a:pt x="162" y="948"/>
                  <a:pt x="185" y="895"/>
                </a:cubicBezTo>
                <a:cubicBezTo>
                  <a:pt x="113" y="908"/>
                  <a:pt x="38" y="881"/>
                  <a:pt x="18" y="835"/>
                </a:cubicBezTo>
                <a:cubicBezTo>
                  <a:pt x="3" y="803"/>
                  <a:pt x="20" y="768"/>
                  <a:pt x="61" y="746"/>
                </a:cubicBezTo>
                <a:cubicBezTo>
                  <a:pt x="14" y="719"/>
                  <a:pt x="20" y="683"/>
                  <a:pt x="75" y="667"/>
                </a:cubicBezTo>
                <a:cubicBezTo>
                  <a:pt x="76" y="666"/>
                  <a:pt x="77" y="666"/>
                  <a:pt x="78" y="666"/>
                </a:cubicBezTo>
              </a:path>
            </a:pathLst>
          </a:custGeom>
          <a:noFill/>
          <a:ln w="14288" cap="flat">
            <a:solidFill>
              <a:srgbClr val="4A80B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9" name="Freeform 9">
            <a:extLst>
              <a:ext uri="{FF2B5EF4-FFF2-40B4-BE49-F238E27FC236}">
                <a16:creationId xmlns:a16="http://schemas.microsoft.com/office/drawing/2014/main" id="{3FC93BB4-1E65-445A-A5CD-3B5F1951862A}"/>
              </a:ext>
            </a:extLst>
          </p:cNvPr>
          <p:cNvSpPr>
            <a:spLocks noEditPoints="1"/>
          </p:cNvSpPr>
          <p:nvPr/>
        </p:nvSpPr>
        <p:spPr bwMode="auto">
          <a:xfrm>
            <a:off x="1143470" y="2940710"/>
            <a:ext cx="418908" cy="875015"/>
          </a:xfrm>
          <a:custGeom>
            <a:avLst/>
            <a:gdLst>
              <a:gd name="T0" fmla="*/ 630 w 780"/>
              <a:gd name="T1" fmla="*/ 493 h 1626"/>
              <a:gd name="T2" fmla="*/ 149 w 780"/>
              <a:gd name="T3" fmla="*/ 493 h 1626"/>
              <a:gd name="T4" fmla="*/ 58 w 780"/>
              <a:gd name="T5" fmla="*/ 523 h 1626"/>
              <a:gd name="T6" fmla="*/ 15 w 780"/>
              <a:gd name="T7" fmla="*/ 574 h 1626"/>
              <a:gd name="T8" fmla="*/ 0 w 780"/>
              <a:gd name="T9" fmla="*/ 639 h 1626"/>
              <a:gd name="T10" fmla="*/ 0 w 780"/>
              <a:gd name="T11" fmla="*/ 1196 h 1626"/>
              <a:gd name="T12" fmla="*/ 131 w 780"/>
              <a:gd name="T13" fmla="*/ 1196 h 1626"/>
              <a:gd name="T14" fmla="*/ 131 w 780"/>
              <a:gd name="T15" fmla="*/ 1626 h 1626"/>
              <a:gd name="T16" fmla="*/ 643 w 780"/>
              <a:gd name="T17" fmla="*/ 1626 h 1626"/>
              <a:gd name="T18" fmla="*/ 643 w 780"/>
              <a:gd name="T19" fmla="*/ 1196 h 1626"/>
              <a:gd name="T20" fmla="*/ 780 w 780"/>
              <a:gd name="T21" fmla="*/ 1196 h 1626"/>
              <a:gd name="T22" fmla="*/ 780 w 780"/>
              <a:gd name="T23" fmla="*/ 639 h 1626"/>
              <a:gd name="T24" fmla="*/ 748 w 780"/>
              <a:gd name="T25" fmla="*/ 549 h 1626"/>
              <a:gd name="T26" fmla="*/ 697 w 780"/>
              <a:gd name="T27" fmla="*/ 508 h 1626"/>
              <a:gd name="T28" fmla="*/ 630 w 780"/>
              <a:gd name="T29" fmla="*/ 493 h 1626"/>
              <a:gd name="T30" fmla="*/ 614 w 780"/>
              <a:gd name="T31" fmla="*/ 217 h 1626"/>
              <a:gd name="T32" fmla="*/ 390 w 780"/>
              <a:gd name="T33" fmla="*/ 0 h 1626"/>
              <a:gd name="T34" fmla="*/ 165 w 780"/>
              <a:gd name="T35" fmla="*/ 217 h 1626"/>
              <a:gd name="T36" fmla="*/ 390 w 780"/>
              <a:gd name="T37" fmla="*/ 434 h 1626"/>
              <a:gd name="T38" fmla="*/ 614 w 780"/>
              <a:gd name="T39" fmla="*/ 217 h 16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80" h="1626">
                <a:moveTo>
                  <a:pt x="630" y="493"/>
                </a:moveTo>
                <a:lnTo>
                  <a:pt x="149" y="493"/>
                </a:lnTo>
                <a:cubicBezTo>
                  <a:pt x="115" y="493"/>
                  <a:pt x="83" y="504"/>
                  <a:pt x="58" y="523"/>
                </a:cubicBezTo>
                <a:cubicBezTo>
                  <a:pt x="40" y="537"/>
                  <a:pt x="25" y="554"/>
                  <a:pt x="15" y="574"/>
                </a:cubicBezTo>
                <a:cubicBezTo>
                  <a:pt x="5" y="593"/>
                  <a:pt x="0" y="616"/>
                  <a:pt x="0" y="639"/>
                </a:cubicBezTo>
                <a:lnTo>
                  <a:pt x="0" y="1196"/>
                </a:lnTo>
                <a:lnTo>
                  <a:pt x="131" y="1196"/>
                </a:lnTo>
                <a:lnTo>
                  <a:pt x="131" y="1626"/>
                </a:lnTo>
                <a:lnTo>
                  <a:pt x="643" y="1626"/>
                </a:lnTo>
                <a:lnTo>
                  <a:pt x="643" y="1196"/>
                </a:lnTo>
                <a:lnTo>
                  <a:pt x="780" y="1196"/>
                </a:lnTo>
                <a:lnTo>
                  <a:pt x="780" y="639"/>
                </a:lnTo>
                <a:cubicBezTo>
                  <a:pt x="780" y="605"/>
                  <a:pt x="768" y="574"/>
                  <a:pt x="748" y="549"/>
                </a:cubicBezTo>
                <a:cubicBezTo>
                  <a:pt x="734" y="532"/>
                  <a:pt x="717" y="518"/>
                  <a:pt x="697" y="508"/>
                </a:cubicBezTo>
                <a:cubicBezTo>
                  <a:pt x="676" y="498"/>
                  <a:pt x="654" y="493"/>
                  <a:pt x="630" y="493"/>
                </a:cubicBezTo>
                <a:close/>
                <a:moveTo>
                  <a:pt x="614" y="217"/>
                </a:moveTo>
                <a:cubicBezTo>
                  <a:pt x="614" y="97"/>
                  <a:pt x="513" y="0"/>
                  <a:pt x="390" y="0"/>
                </a:cubicBezTo>
                <a:cubicBezTo>
                  <a:pt x="266" y="0"/>
                  <a:pt x="165" y="97"/>
                  <a:pt x="165" y="217"/>
                </a:cubicBezTo>
                <a:cubicBezTo>
                  <a:pt x="165" y="337"/>
                  <a:pt x="266" y="434"/>
                  <a:pt x="390" y="434"/>
                </a:cubicBezTo>
                <a:cubicBezTo>
                  <a:pt x="513" y="434"/>
                  <a:pt x="614" y="337"/>
                  <a:pt x="614" y="217"/>
                </a:cubicBezTo>
                <a:close/>
              </a:path>
            </a:pathLst>
          </a:custGeom>
          <a:solidFill>
            <a:srgbClr val="007C6A"/>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0" name="Freeform 10">
            <a:extLst>
              <a:ext uri="{FF2B5EF4-FFF2-40B4-BE49-F238E27FC236}">
                <a16:creationId xmlns:a16="http://schemas.microsoft.com/office/drawing/2014/main" id="{D69F23AB-B8B4-4D7F-812F-645CE3AD07B2}"/>
              </a:ext>
            </a:extLst>
          </p:cNvPr>
          <p:cNvSpPr>
            <a:spLocks noEditPoints="1"/>
          </p:cNvSpPr>
          <p:nvPr/>
        </p:nvSpPr>
        <p:spPr bwMode="auto">
          <a:xfrm>
            <a:off x="1143470" y="2940710"/>
            <a:ext cx="418908" cy="875015"/>
          </a:xfrm>
          <a:custGeom>
            <a:avLst/>
            <a:gdLst>
              <a:gd name="T0" fmla="*/ 630 w 780"/>
              <a:gd name="T1" fmla="*/ 493 h 1626"/>
              <a:gd name="T2" fmla="*/ 149 w 780"/>
              <a:gd name="T3" fmla="*/ 493 h 1626"/>
              <a:gd name="T4" fmla="*/ 58 w 780"/>
              <a:gd name="T5" fmla="*/ 523 h 1626"/>
              <a:gd name="T6" fmla="*/ 15 w 780"/>
              <a:gd name="T7" fmla="*/ 574 h 1626"/>
              <a:gd name="T8" fmla="*/ 0 w 780"/>
              <a:gd name="T9" fmla="*/ 639 h 1626"/>
              <a:gd name="T10" fmla="*/ 0 w 780"/>
              <a:gd name="T11" fmla="*/ 1196 h 1626"/>
              <a:gd name="T12" fmla="*/ 131 w 780"/>
              <a:gd name="T13" fmla="*/ 1196 h 1626"/>
              <a:gd name="T14" fmla="*/ 131 w 780"/>
              <a:gd name="T15" fmla="*/ 1626 h 1626"/>
              <a:gd name="T16" fmla="*/ 643 w 780"/>
              <a:gd name="T17" fmla="*/ 1626 h 1626"/>
              <a:gd name="T18" fmla="*/ 643 w 780"/>
              <a:gd name="T19" fmla="*/ 1196 h 1626"/>
              <a:gd name="T20" fmla="*/ 780 w 780"/>
              <a:gd name="T21" fmla="*/ 1196 h 1626"/>
              <a:gd name="T22" fmla="*/ 780 w 780"/>
              <a:gd name="T23" fmla="*/ 639 h 1626"/>
              <a:gd name="T24" fmla="*/ 748 w 780"/>
              <a:gd name="T25" fmla="*/ 549 h 1626"/>
              <a:gd name="T26" fmla="*/ 697 w 780"/>
              <a:gd name="T27" fmla="*/ 508 h 1626"/>
              <a:gd name="T28" fmla="*/ 630 w 780"/>
              <a:gd name="T29" fmla="*/ 493 h 1626"/>
              <a:gd name="T30" fmla="*/ 390 w 780"/>
              <a:gd name="T31" fmla="*/ 1626 h 1626"/>
              <a:gd name="T32" fmla="*/ 390 w 780"/>
              <a:gd name="T33" fmla="*/ 1282 h 1626"/>
              <a:gd name="T34" fmla="*/ 131 w 780"/>
              <a:gd name="T35" fmla="*/ 1196 h 1626"/>
              <a:gd name="T36" fmla="*/ 131 w 780"/>
              <a:gd name="T37" fmla="*/ 899 h 1626"/>
              <a:gd name="T38" fmla="*/ 643 w 780"/>
              <a:gd name="T39" fmla="*/ 1196 h 1626"/>
              <a:gd name="T40" fmla="*/ 643 w 780"/>
              <a:gd name="T41" fmla="*/ 899 h 1626"/>
              <a:gd name="T42" fmla="*/ 614 w 780"/>
              <a:gd name="T43" fmla="*/ 217 h 1626"/>
              <a:gd name="T44" fmla="*/ 390 w 780"/>
              <a:gd name="T45" fmla="*/ 0 h 1626"/>
              <a:gd name="T46" fmla="*/ 165 w 780"/>
              <a:gd name="T47" fmla="*/ 217 h 1626"/>
              <a:gd name="T48" fmla="*/ 390 w 780"/>
              <a:gd name="T49" fmla="*/ 434 h 1626"/>
              <a:gd name="T50" fmla="*/ 614 w 780"/>
              <a:gd name="T51" fmla="*/ 217 h 16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80" h="1626">
                <a:moveTo>
                  <a:pt x="630" y="493"/>
                </a:moveTo>
                <a:lnTo>
                  <a:pt x="149" y="493"/>
                </a:lnTo>
                <a:cubicBezTo>
                  <a:pt x="115" y="493"/>
                  <a:pt x="83" y="504"/>
                  <a:pt x="58" y="523"/>
                </a:cubicBezTo>
                <a:cubicBezTo>
                  <a:pt x="40" y="537"/>
                  <a:pt x="25" y="554"/>
                  <a:pt x="15" y="574"/>
                </a:cubicBezTo>
                <a:cubicBezTo>
                  <a:pt x="5" y="593"/>
                  <a:pt x="0" y="616"/>
                  <a:pt x="0" y="639"/>
                </a:cubicBezTo>
                <a:lnTo>
                  <a:pt x="0" y="1196"/>
                </a:lnTo>
                <a:lnTo>
                  <a:pt x="131" y="1196"/>
                </a:lnTo>
                <a:lnTo>
                  <a:pt x="131" y="1626"/>
                </a:lnTo>
                <a:lnTo>
                  <a:pt x="643" y="1626"/>
                </a:lnTo>
                <a:lnTo>
                  <a:pt x="643" y="1196"/>
                </a:lnTo>
                <a:lnTo>
                  <a:pt x="780" y="1196"/>
                </a:lnTo>
                <a:lnTo>
                  <a:pt x="780" y="639"/>
                </a:lnTo>
                <a:cubicBezTo>
                  <a:pt x="780" y="605"/>
                  <a:pt x="768" y="574"/>
                  <a:pt x="748" y="549"/>
                </a:cubicBezTo>
                <a:cubicBezTo>
                  <a:pt x="734" y="532"/>
                  <a:pt x="717" y="518"/>
                  <a:pt x="697" y="508"/>
                </a:cubicBezTo>
                <a:cubicBezTo>
                  <a:pt x="676" y="498"/>
                  <a:pt x="654" y="493"/>
                  <a:pt x="630" y="493"/>
                </a:cubicBezTo>
                <a:close/>
                <a:moveTo>
                  <a:pt x="390" y="1626"/>
                </a:moveTo>
                <a:lnTo>
                  <a:pt x="390" y="1282"/>
                </a:lnTo>
                <a:moveTo>
                  <a:pt x="131" y="1196"/>
                </a:moveTo>
                <a:lnTo>
                  <a:pt x="131" y="899"/>
                </a:lnTo>
                <a:moveTo>
                  <a:pt x="643" y="1196"/>
                </a:moveTo>
                <a:lnTo>
                  <a:pt x="643" y="899"/>
                </a:lnTo>
                <a:moveTo>
                  <a:pt x="614" y="217"/>
                </a:moveTo>
                <a:cubicBezTo>
                  <a:pt x="614" y="97"/>
                  <a:pt x="513" y="0"/>
                  <a:pt x="390" y="0"/>
                </a:cubicBezTo>
                <a:cubicBezTo>
                  <a:pt x="266" y="0"/>
                  <a:pt x="165" y="97"/>
                  <a:pt x="165" y="217"/>
                </a:cubicBezTo>
                <a:cubicBezTo>
                  <a:pt x="165" y="337"/>
                  <a:pt x="266" y="434"/>
                  <a:pt x="390" y="434"/>
                </a:cubicBezTo>
                <a:cubicBezTo>
                  <a:pt x="513" y="434"/>
                  <a:pt x="614" y="337"/>
                  <a:pt x="614" y="217"/>
                </a:cubicBezTo>
                <a:close/>
              </a:path>
            </a:pathLst>
          </a:custGeom>
          <a:noFill/>
          <a:ln w="7938" cap="sq">
            <a:solidFill>
              <a:srgbClr val="C8C8C8"/>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1" name="Freeform 11">
            <a:extLst>
              <a:ext uri="{FF2B5EF4-FFF2-40B4-BE49-F238E27FC236}">
                <a16:creationId xmlns:a16="http://schemas.microsoft.com/office/drawing/2014/main" id="{E9404829-E990-4774-A89C-E8E0A1F876CD}"/>
              </a:ext>
            </a:extLst>
          </p:cNvPr>
          <p:cNvSpPr>
            <a:spLocks noEditPoints="1"/>
          </p:cNvSpPr>
          <p:nvPr/>
        </p:nvSpPr>
        <p:spPr bwMode="auto">
          <a:xfrm>
            <a:off x="5383893" y="3078800"/>
            <a:ext cx="446403" cy="926772"/>
          </a:xfrm>
          <a:custGeom>
            <a:avLst/>
            <a:gdLst>
              <a:gd name="T0" fmla="*/ 669 w 828"/>
              <a:gd name="T1" fmla="*/ 522 h 1724"/>
              <a:gd name="T2" fmla="*/ 159 w 828"/>
              <a:gd name="T3" fmla="*/ 522 h 1724"/>
              <a:gd name="T4" fmla="*/ 62 w 828"/>
              <a:gd name="T5" fmla="*/ 554 h 1724"/>
              <a:gd name="T6" fmla="*/ 17 w 828"/>
              <a:gd name="T7" fmla="*/ 608 h 1724"/>
              <a:gd name="T8" fmla="*/ 0 w 828"/>
              <a:gd name="T9" fmla="*/ 677 h 1724"/>
              <a:gd name="T10" fmla="*/ 0 w 828"/>
              <a:gd name="T11" fmla="*/ 1268 h 1724"/>
              <a:gd name="T12" fmla="*/ 140 w 828"/>
              <a:gd name="T13" fmla="*/ 1268 h 1724"/>
              <a:gd name="T14" fmla="*/ 140 w 828"/>
              <a:gd name="T15" fmla="*/ 1724 h 1724"/>
              <a:gd name="T16" fmla="*/ 683 w 828"/>
              <a:gd name="T17" fmla="*/ 1724 h 1724"/>
              <a:gd name="T18" fmla="*/ 683 w 828"/>
              <a:gd name="T19" fmla="*/ 1268 h 1724"/>
              <a:gd name="T20" fmla="*/ 828 w 828"/>
              <a:gd name="T21" fmla="*/ 1268 h 1724"/>
              <a:gd name="T22" fmla="*/ 828 w 828"/>
              <a:gd name="T23" fmla="*/ 677 h 1724"/>
              <a:gd name="T24" fmla="*/ 794 w 828"/>
              <a:gd name="T25" fmla="*/ 582 h 1724"/>
              <a:gd name="T26" fmla="*/ 740 w 828"/>
              <a:gd name="T27" fmla="*/ 538 h 1724"/>
              <a:gd name="T28" fmla="*/ 669 w 828"/>
              <a:gd name="T29" fmla="*/ 522 h 1724"/>
              <a:gd name="T30" fmla="*/ 652 w 828"/>
              <a:gd name="T31" fmla="*/ 230 h 1724"/>
              <a:gd name="T32" fmla="*/ 414 w 828"/>
              <a:gd name="T33" fmla="*/ 0 h 1724"/>
              <a:gd name="T34" fmla="*/ 176 w 828"/>
              <a:gd name="T35" fmla="*/ 230 h 1724"/>
              <a:gd name="T36" fmla="*/ 414 w 828"/>
              <a:gd name="T37" fmla="*/ 460 h 1724"/>
              <a:gd name="T38" fmla="*/ 652 w 828"/>
              <a:gd name="T39" fmla="*/ 230 h 1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28" h="1724">
                <a:moveTo>
                  <a:pt x="669" y="522"/>
                </a:moveTo>
                <a:lnTo>
                  <a:pt x="159" y="522"/>
                </a:lnTo>
                <a:cubicBezTo>
                  <a:pt x="123" y="522"/>
                  <a:pt x="89" y="534"/>
                  <a:pt x="62" y="554"/>
                </a:cubicBezTo>
                <a:cubicBezTo>
                  <a:pt x="43" y="569"/>
                  <a:pt x="28" y="587"/>
                  <a:pt x="17" y="608"/>
                </a:cubicBezTo>
                <a:cubicBezTo>
                  <a:pt x="6" y="629"/>
                  <a:pt x="0" y="652"/>
                  <a:pt x="0" y="677"/>
                </a:cubicBezTo>
                <a:lnTo>
                  <a:pt x="0" y="1268"/>
                </a:lnTo>
                <a:lnTo>
                  <a:pt x="140" y="1268"/>
                </a:lnTo>
                <a:lnTo>
                  <a:pt x="140" y="1724"/>
                </a:lnTo>
                <a:lnTo>
                  <a:pt x="683" y="1724"/>
                </a:lnTo>
                <a:lnTo>
                  <a:pt x="683" y="1268"/>
                </a:lnTo>
                <a:lnTo>
                  <a:pt x="828" y="1268"/>
                </a:lnTo>
                <a:lnTo>
                  <a:pt x="828" y="677"/>
                </a:lnTo>
                <a:cubicBezTo>
                  <a:pt x="828" y="641"/>
                  <a:pt x="815" y="608"/>
                  <a:pt x="794" y="582"/>
                </a:cubicBezTo>
                <a:cubicBezTo>
                  <a:pt x="780" y="564"/>
                  <a:pt x="761" y="549"/>
                  <a:pt x="740" y="538"/>
                </a:cubicBezTo>
                <a:cubicBezTo>
                  <a:pt x="718" y="528"/>
                  <a:pt x="694" y="522"/>
                  <a:pt x="669" y="522"/>
                </a:cubicBezTo>
                <a:close/>
                <a:moveTo>
                  <a:pt x="652" y="230"/>
                </a:moveTo>
                <a:cubicBezTo>
                  <a:pt x="652" y="103"/>
                  <a:pt x="546" y="0"/>
                  <a:pt x="414" y="0"/>
                </a:cubicBezTo>
                <a:cubicBezTo>
                  <a:pt x="283" y="0"/>
                  <a:pt x="176" y="103"/>
                  <a:pt x="176" y="230"/>
                </a:cubicBezTo>
                <a:cubicBezTo>
                  <a:pt x="176" y="357"/>
                  <a:pt x="283" y="460"/>
                  <a:pt x="414" y="460"/>
                </a:cubicBezTo>
                <a:cubicBezTo>
                  <a:pt x="546" y="460"/>
                  <a:pt x="652" y="357"/>
                  <a:pt x="652" y="230"/>
                </a:cubicBezTo>
                <a:close/>
              </a:path>
            </a:pathLst>
          </a:custGeom>
          <a:solidFill>
            <a:srgbClr val="007C6A"/>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2" name="Freeform 12">
            <a:extLst>
              <a:ext uri="{FF2B5EF4-FFF2-40B4-BE49-F238E27FC236}">
                <a16:creationId xmlns:a16="http://schemas.microsoft.com/office/drawing/2014/main" id="{CF2305CA-939D-49C2-8E9C-FF3691B189B0}"/>
              </a:ext>
            </a:extLst>
          </p:cNvPr>
          <p:cNvSpPr>
            <a:spLocks noEditPoints="1"/>
          </p:cNvSpPr>
          <p:nvPr/>
        </p:nvSpPr>
        <p:spPr bwMode="auto">
          <a:xfrm>
            <a:off x="5383893" y="3078800"/>
            <a:ext cx="446403" cy="926772"/>
          </a:xfrm>
          <a:custGeom>
            <a:avLst/>
            <a:gdLst>
              <a:gd name="T0" fmla="*/ 669 w 828"/>
              <a:gd name="T1" fmla="*/ 522 h 1724"/>
              <a:gd name="T2" fmla="*/ 159 w 828"/>
              <a:gd name="T3" fmla="*/ 522 h 1724"/>
              <a:gd name="T4" fmla="*/ 62 w 828"/>
              <a:gd name="T5" fmla="*/ 554 h 1724"/>
              <a:gd name="T6" fmla="*/ 17 w 828"/>
              <a:gd name="T7" fmla="*/ 608 h 1724"/>
              <a:gd name="T8" fmla="*/ 0 w 828"/>
              <a:gd name="T9" fmla="*/ 677 h 1724"/>
              <a:gd name="T10" fmla="*/ 0 w 828"/>
              <a:gd name="T11" fmla="*/ 1268 h 1724"/>
              <a:gd name="T12" fmla="*/ 140 w 828"/>
              <a:gd name="T13" fmla="*/ 1268 h 1724"/>
              <a:gd name="T14" fmla="*/ 140 w 828"/>
              <a:gd name="T15" fmla="*/ 1724 h 1724"/>
              <a:gd name="T16" fmla="*/ 683 w 828"/>
              <a:gd name="T17" fmla="*/ 1724 h 1724"/>
              <a:gd name="T18" fmla="*/ 683 w 828"/>
              <a:gd name="T19" fmla="*/ 1268 h 1724"/>
              <a:gd name="T20" fmla="*/ 828 w 828"/>
              <a:gd name="T21" fmla="*/ 1268 h 1724"/>
              <a:gd name="T22" fmla="*/ 828 w 828"/>
              <a:gd name="T23" fmla="*/ 677 h 1724"/>
              <a:gd name="T24" fmla="*/ 794 w 828"/>
              <a:gd name="T25" fmla="*/ 582 h 1724"/>
              <a:gd name="T26" fmla="*/ 740 w 828"/>
              <a:gd name="T27" fmla="*/ 538 h 1724"/>
              <a:gd name="T28" fmla="*/ 669 w 828"/>
              <a:gd name="T29" fmla="*/ 522 h 1724"/>
              <a:gd name="T30" fmla="*/ 414 w 828"/>
              <a:gd name="T31" fmla="*/ 1724 h 1724"/>
              <a:gd name="T32" fmla="*/ 414 w 828"/>
              <a:gd name="T33" fmla="*/ 1359 h 1724"/>
              <a:gd name="T34" fmla="*/ 140 w 828"/>
              <a:gd name="T35" fmla="*/ 1268 h 1724"/>
              <a:gd name="T36" fmla="*/ 140 w 828"/>
              <a:gd name="T37" fmla="*/ 953 h 1724"/>
              <a:gd name="T38" fmla="*/ 683 w 828"/>
              <a:gd name="T39" fmla="*/ 1268 h 1724"/>
              <a:gd name="T40" fmla="*/ 683 w 828"/>
              <a:gd name="T41" fmla="*/ 953 h 1724"/>
              <a:gd name="T42" fmla="*/ 652 w 828"/>
              <a:gd name="T43" fmla="*/ 230 h 1724"/>
              <a:gd name="T44" fmla="*/ 414 w 828"/>
              <a:gd name="T45" fmla="*/ 0 h 1724"/>
              <a:gd name="T46" fmla="*/ 176 w 828"/>
              <a:gd name="T47" fmla="*/ 230 h 1724"/>
              <a:gd name="T48" fmla="*/ 414 w 828"/>
              <a:gd name="T49" fmla="*/ 460 h 1724"/>
              <a:gd name="T50" fmla="*/ 652 w 828"/>
              <a:gd name="T51" fmla="*/ 230 h 1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28" h="1724">
                <a:moveTo>
                  <a:pt x="669" y="522"/>
                </a:moveTo>
                <a:lnTo>
                  <a:pt x="159" y="522"/>
                </a:lnTo>
                <a:cubicBezTo>
                  <a:pt x="123" y="522"/>
                  <a:pt x="89" y="534"/>
                  <a:pt x="62" y="554"/>
                </a:cubicBezTo>
                <a:cubicBezTo>
                  <a:pt x="43" y="569"/>
                  <a:pt x="28" y="587"/>
                  <a:pt x="17" y="608"/>
                </a:cubicBezTo>
                <a:cubicBezTo>
                  <a:pt x="6" y="629"/>
                  <a:pt x="0" y="652"/>
                  <a:pt x="0" y="677"/>
                </a:cubicBezTo>
                <a:lnTo>
                  <a:pt x="0" y="1268"/>
                </a:lnTo>
                <a:lnTo>
                  <a:pt x="140" y="1268"/>
                </a:lnTo>
                <a:lnTo>
                  <a:pt x="140" y="1724"/>
                </a:lnTo>
                <a:lnTo>
                  <a:pt x="683" y="1724"/>
                </a:lnTo>
                <a:lnTo>
                  <a:pt x="683" y="1268"/>
                </a:lnTo>
                <a:lnTo>
                  <a:pt x="828" y="1268"/>
                </a:lnTo>
                <a:lnTo>
                  <a:pt x="828" y="677"/>
                </a:lnTo>
                <a:cubicBezTo>
                  <a:pt x="828" y="641"/>
                  <a:pt x="815" y="608"/>
                  <a:pt x="794" y="582"/>
                </a:cubicBezTo>
                <a:cubicBezTo>
                  <a:pt x="780" y="564"/>
                  <a:pt x="761" y="549"/>
                  <a:pt x="740" y="538"/>
                </a:cubicBezTo>
                <a:cubicBezTo>
                  <a:pt x="718" y="528"/>
                  <a:pt x="694" y="522"/>
                  <a:pt x="669" y="522"/>
                </a:cubicBezTo>
                <a:close/>
                <a:moveTo>
                  <a:pt x="414" y="1724"/>
                </a:moveTo>
                <a:lnTo>
                  <a:pt x="414" y="1359"/>
                </a:lnTo>
                <a:moveTo>
                  <a:pt x="140" y="1268"/>
                </a:moveTo>
                <a:lnTo>
                  <a:pt x="140" y="953"/>
                </a:lnTo>
                <a:moveTo>
                  <a:pt x="683" y="1268"/>
                </a:moveTo>
                <a:lnTo>
                  <a:pt x="683" y="953"/>
                </a:lnTo>
                <a:moveTo>
                  <a:pt x="652" y="230"/>
                </a:moveTo>
                <a:cubicBezTo>
                  <a:pt x="652" y="103"/>
                  <a:pt x="546" y="0"/>
                  <a:pt x="414" y="0"/>
                </a:cubicBezTo>
                <a:cubicBezTo>
                  <a:pt x="283" y="0"/>
                  <a:pt x="176" y="103"/>
                  <a:pt x="176" y="230"/>
                </a:cubicBezTo>
                <a:cubicBezTo>
                  <a:pt x="176" y="357"/>
                  <a:pt x="283" y="460"/>
                  <a:pt x="414" y="460"/>
                </a:cubicBezTo>
                <a:cubicBezTo>
                  <a:pt x="546" y="460"/>
                  <a:pt x="652" y="357"/>
                  <a:pt x="652" y="230"/>
                </a:cubicBezTo>
                <a:close/>
              </a:path>
            </a:pathLst>
          </a:custGeom>
          <a:noFill/>
          <a:ln w="7938" cap="sq">
            <a:solidFill>
              <a:srgbClr val="C8C8C8"/>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3" name="Rectangle 31">
            <a:extLst>
              <a:ext uri="{FF2B5EF4-FFF2-40B4-BE49-F238E27FC236}">
                <a16:creationId xmlns:a16="http://schemas.microsoft.com/office/drawing/2014/main" id="{60704D4B-F2D8-4D1C-A1FE-33388C34EA67}"/>
              </a:ext>
            </a:extLst>
          </p:cNvPr>
          <p:cNvSpPr>
            <a:spLocks noChangeArrowheads="1"/>
          </p:cNvSpPr>
          <p:nvPr/>
        </p:nvSpPr>
        <p:spPr bwMode="auto">
          <a:xfrm>
            <a:off x="1932217" y="1971871"/>
            <a:ext cx="470665" cy="281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1800" b="0" i="0" u="none" strike="noStrike" cap="none" normalizeH="0" baseline="0" dirty="0">
                <a:ln>
                  <a:noFill/>
                </a:ln>
                <a:solidFill>
                  <a:srgbClr val="007C6A"/>
                </a:solidFill>
                <a:effectLst/>
                <a:latin typeface="Arial" panose="020B0604020202020204" pitchFamily="34" charset="0"/>
              </a:rPr>
              <a:t>下载</a:t>
            </a:r>
            <a:endParaRPr kumimoji="0" lang="zh-CN" altLang="zh-CN" sz="1800" b="0" i="0" u="none" strike="noStrike" cap="none" normalizeH="0" baseline="0" dirty="0">
              <a:ln>
                <a:noFill/>
              </a:ln>
              <a:solidFill>
                <a:srgbClr val="007C6A"/>
              </a:solidFill>
              <a:effectLst/>
              <a:latin typeface="Arial" panose="020B0604020202020204" pitchFamily="34" charset="0"/>
            </a:endParaRPr>
          </a:p>
        </p:txBody>
      </p:sp>
      <p:sp>
        <p:nvSpPr>
          <p:cNvPr id="14" name="Rectangle 32">
            <a:extLst>
              <a:ext uri="{FF2B5EF4-FFF2-40B4-BE49-F238E27FC236}">
                <a16:creationId xmlns:a16="http://schemas.microsoft.com/office/drawing/2014/main" id="{6B50EBEB-564B-4F5B-8185-22C012A3A813}"/>
              </a:ext>
            </a:extLst>
          </p:cNvPr>
          <p:cNvSpPr>
            <a:spLocks noChangeArrowheads="1"/>
          </p:cNvSpPr>
          <p:nvPr/>
        </p:nvSpPr>
        <p:spPr bwMode="auto">
          <a:xfrm>
            <a:off x="3041663" y="2173678"/>
            <a:ext cx="470665" cy="281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1800" b="0" i="0" u="none" strike="noStrike" cap="none" normalizeH="0" baseline="0" dirty="0">
                <a:ln>
                  <a:noFill/>
                </a:ln>
                <a:solidFill>
                  <a:srgbClr val="007C6A"/>
                </a:solidFill>
                <a:effectLst/>
                <a:latin typeface="Arial" panose="020B0604020202020204" pitchFamily="34" charset="0"/>
              </a:rPr>
              <a:t>上传</a:t>
            </a:r>
            <a:endParaRPr kumimoji="0" lang="zh-CN" altLang="zh-CN" sz="1800" b="0" i="0" u="none" strike="noStrike" cap="none" normalizeH="0" baseline="0" dirty="0">
              <a:ln>
                <a:noFill/>
              </a:ln>
              <a:solidFill>
                <a:srgbClr val="007C6A"/>
              </a:solidFill>
              <a:effectLst/>
              <a:latin typeface="Arial" panose="020B0604020202020204" pitchFamily="34" charset="0"/>
            </a:endParaRPr>
          </a:p>
        </p:txBody>
      </p:sp>
      <p:sp>
        <p:nvSpPr>
          <p:cNvPr id="15" name="Rectangle 35">
            <a:extLst>
              <a:ext uri="{FF2B5EF4-FFF2-40B4-BE49-F238E27FC236}">
                <a16:creationId xmlns:a16="http://schemas.microsoft.com/office/drawing/2014/main" id="{DB67D38A-17E2-4A8A-9E45-7DE953CBE3CE}"/>
              </a:ext>
            </a:extLst>
          </p:cNvPr>
          <p:cNvSpPr>
            <a:spLocks noChangeArrowheads="1"/>
          </p:cNvSpPr>
          <p:nvPr/>
        </p:nvSpPr>
        <p:spPr bwMode="auto">
          <a:xfrm>
            <a:off x="4553466" y="769822"/>
            <a:ext cx="470665" cy="281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1800" b="0" i="0" u="none" strike="noStrike" cap="none" normalizeH="0" baseline="0" dirty="0">
                <a:ln>
                  <a:noFill/>
                </a:ln>
                <a:solidFill>
                  <a:srgbClr val="007C6A"/>
                </a:solidFill>
                <a:effectLst/>
                <a:latin typeface="Arial" panose="020B0604020202020204" pitchFamily="34" charset="0"/>
              </a:rPr>
              <a:t>复制</a:t>
            </a:r>
            <a:endParaRPr kumimoji="0" lang="zh-CN" altLang="zh-CN" sz="1800" b="0" i="0" u="none" strike="noStrike" cap="none" normalizeH="0" baseline="0" dirty="0">
              <a:ln>
                <a:noFill/>
              </a:ln>
              <a:solidFill>
                <a:srgbClr val="007C6A"/>
              </a:solidFill>
              <a:effectLst/>
              <a:latin typeface="Arial" panose="020B0604020202020204" pitchFamily="34" charset="0"/>
            </a:endParaRPr>
          </a:p>
        </p:txBody>
      </p:sp>
      <p:sp>
        <p:nvSpPr>
          <p:cNvPr id="16" name="Rectangle 37">
            <a:extLst>
              <a:ext uri="{FF2B5EF4-FFF2-40B4-BE49-F238E27FC236}">
                <a16:creationId xmlns:a16="http://schemas.microsoft.com/office/drawing/2014/main" id="{4EC6D701-85E2-497A-AA6A-BEB776993EC2}"/>
              </a:ext>
            </a:extLst>
          </p:cNvPr>
          <p:cNvSpPr>
            <a:spLocks noChangeArrowheads="1"/>
          </p:cNvSpPr>
          <p:nvPr/>
        </p:nvSpPr>
        <p:spPr bwMode="auto">
          <a:xfrm>
            <a:off x="887920" y="3849691"/>
            <a:ext cx="823259" cy="329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100" b="0" i="0" u="none" strike="noStrike" cap="none" normalizeH="0" baseline="0" dirty="0">
                <a:ln>
                  <a:noFill/>
                </a:ln>
                <a:solidFill>
                  <a:srgbClr val="007C6A"/>
                </a:solidFill>
                <a:effectLst/>
                <a:latin typeface="黑体" panose="02010609060101010101" pitchFamily="49" charset="-122"/>
                <a:ea typeface="黑体" panose="02010609060101010101" pitchFamily="49" charset="-122"/>
              </a:rPr>
              <a:t>开发者</a:t>
            </a:r>
            <a:endParaRPr kumimoji="0" lang="zh-CN" altLang="zh-CN" sz="1800" b="0" i="0" u="none" strike="noStrike" cap="none" normalizeH="0" baseline="0" dirty="0">
              <a:ln>
                <a:noFill/>
              </a:ln>
              <a:solidFill>
                <a:srgbClr val="007C6A"/>
              </a:solidFill>
              <a:effectLst/>
            </a:endParaRPr>
          </a:p>
        </p:txBody>
      </p:sp>
      <p:sp>
        <p:nvSpPr>
          <p:cNvPr id="17" name="Rectangle 38">
            <a:extLst>
              <a:ext uri="{FF2B5EF4-FFF2-40B4-BE49-F238E27FC236}">
                <a16:creationId xmlns:a16="http://schemas.microsoft.com/office/drawing/2014/main" id="{A2A4A9B2-51C0-4FBB-B413-4CC3BF55BE94}"/>
              </a:ext>
            </a:extLst>
          </p:cNvPr>
          <p:cNvSpPr>
            <a:spLocks noChangeArrowheads="1"/>
          </p:cNvSpPr>
          <p:nvPr/>
        </p:nvSpPr>
        <p:spPr bwMode="auto">
          <a:xfrm>
            <a:off x="1714413" y="3823813"/>
            <a:ext cx="158506" cy="329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100" b="0" i="0" u="none" strike="noStrike" cap="none" normalizeH="0" baseline="0" dirty="0">
                <a:ln>
                  <a:noFill/>
                </a:ln>
                <a:solidFill>
                  <a:srgbClr val="007C6A"/>
                </a:solidFill>
                <a:effectLst/>
                <a:latin typeface="Calibri" panose="020F0502020204030204" pitchFamily="34" charset="0"/>
              </a:rPr>
              <a:t>A</a:t>
            </a:r>
            <a:endParaRPr kumimoji="0" lang="zh-CN" altLang="zh-CN" sz="1800" b="0" i="0" u="none" strike="noStrike" cap="none" normalizeH="0" baseline="0" dirty="0">
              <a:ln>
                <a:noFill/>
              </a:ln>
              <a:solidFill>
                <a:srgbClr val="007C6A"/>
              </a:solidFill>
              <a:effectLst/>
            </a:endParaRPr>
          </a:p>
        </p:txBody>
      </p:sp>
      <p:sp>
        <p:nvSpPr>
          <p:cNvPr id="18" name="Rectangle 39">
            <a:extLst>
              <a:ext uri="{FF2B5EF4-FFF2-40B4-BE49-F238E27FC236}">
                <a16:creationId xmlns:a16="http://schemas.microsoft.com/office/drawing/2014/main" id="{1B268AE8-D534-48AC-A7C9-F7E6324B19A1}"/>
              </a:ext>
            </a:extLst>
          </p:cNvPr>
          <p:cNvSpPr>
            <a:spLocks noChangeArrowheads="1"/>
          </p:cNvSpPr>
          <p:nvPr/>
        </p:nvSpPr>
        <p:spPr bwMode="auto">
          <a:xfrm>
            <a:off x="5209213" y="4034685"/>
            <a:ext cx="823259" cy="329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100" b="0" i="0" u="none" strike="noStrike" cap="none" normalizeH="0" baseline="0" dirty="0">
                <a:ln>
                  <a:noFill/>
                </a:ln>
                <a:solidFill>
                  <a:srgbClr val="007C6A"/>
                </a:solidFill>
                <a:effectLst/>
                <a:latin typeface="黑体" panose="02010609060101010101" pitchFamily="49" charset="-122"/>
                <a:ea typeface="黑体" panose="02010609060101010101" pitchFamily="49" charset="-122"/>
              </a:rPr>
              <a:t>开发者</a:t>
            </a:r>
            <a:endParaRPr kumimoji="0" lang="zh-CN" altLang="zh-CN" sz="1800" b="0" i="0" u="none" strike="noStrike" cap="none" normalizeH="0" baseline="0" dirty="0">
              <a:ln>
                <a:noFill/>
              </a:ln>
              <a:solidFill>
                <a:srgbClr val="007C6A"/>
              </a:solidFill>
              <a:effectLst/>
            </a:endParaRPr>
          </a:p>
        </p:txBody>
      </p:sp>
      <p:sp>
        <p:nvSpPr>
          <p:cNvPr id="23" name="Rectangle 40">
            <a:extLst>
              <a:ext uri="{FF2B5EF4-FFF2-40B4-BE49-F238E27FC236}">
                <a16:creationId xmlns:a16="http://schemas.microsoft.com/office/drawing/2014/main" id="{090AFC7A-4C99-4FE0-8DF3-E25DEDABFE61}"/>
              </a:ext>
            </a:extLst>
          </p:cNvPr>
          <p:cNvSpPr>
            <a:spLocks noChangeArrowheads="1"/>
          </p:cNvSpPr>
          <p:nvPr/>
        </p:nvSpPr>
        <p:spPr bwMode="auto">
          <a:xfrm>
            <a:off x="6035707" y="4008807"/>
            <a:ext cx="148801" cy="329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100" b="0" i="0" u="none" strike="noStrike" cap="none" normalizeH="0" baseline="0" dirty="0">
                <a:ln>
                  <a:noFill/>
                </a:ln>
                <a:solidFill>
                  <a:srgbClr val="007C6A"/>
                </a:solidFill>
                <a:effectLst/>
                <a:latin typeface="Calibri" panose="020F0502020204030204" pitchFamily="34" charset="0"/>
              </a:rPr>
              <a:t>B</a:t>
            </a:r>
            <a:endParaRPr kumimoji="0" lang="zh-CN" altLang="zh-CN" sz="1800" b="0" i="0" u="none" strike="noStrike" cap="none" normalizeH="0" baseline="0" dirty="0">
              <a:ln>
                <a:noFill/>
              </a:ln>
              <a:solidFill>
                <a:srgbClr val="007C6A"/>
              </a:solidFill>
              <a:effectLst/>
            </a:endParaRPr>
          </a:p>
        </p:txBody>
      </p:sp>
      <p:sp>
        <p:nvSpPr>
          <p:cNvPr id="24" name="Rectangle 47">
            <a:extLst>
              <a:ext uri="{FF2B5EF4-FFF2-40B4-BE49-F238E27FC236}">
                <a16:creationId xmlns:a16="http://schemas.microsoft.com/office/drawing/2014/main" id="{C9BA2143-1CAC-4EAF-BE49-6C1AAB9EE81E}"/>
              </a:ext>
            </a:extLst>
          </p:cNvPr>
          <p:cNvSpPr>
            <a:spLocks noChangeArrowheads="1"/>
          </p:cNvSpPr>
          <p:nvPr/>
        </p:nvSpPr>
        <p:spPr bwMode="auto">
          <a:xfrm>
            <a:off x="4333105" y="427074"/>
            <a:ext cx="1124096"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700" b="1" i="0" u="none" strike="noStrike" cap="none" normalizeH="0" baseline="0" dirty="0">
                <a:ln>
                  <a:noFill/>
                </a:ln>
                <a:solidFill>
                  <a:srgbClr val="1E4E79"/>
                </a:solidFill>
                <a:effectLst/>
                <a:latin typeface="Calibri" panose="020F0502020204030204" pitchFamily="34" charset="0"/>
              </a:rPr>
              <a:t>GitHub</a:t>
            </a: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25" name="Rectangle 49">
            <a:extLst>
              <a:ext uri="{FF2B5EF4-FFF2-40B4-BE49-F238E27FC236}">
                <a16:creationId xmlns:a16="http://schemas.microsoft.com/office/drawing/2014/main" id="{93877494-A3F8-405C-8881-9ED1E7279B45}"/>
              </a:ext>
            </a:extLst>
          </p:cNvPr>
          <p:cNvSpPr>
            <a:spLocks noChangeArrowheads="1"/>
          </p:cNvSpPr>
          <p:nvPr/>
        </p:nvSpPr>
        <p:spPr bwMode="auto">
          <a:xfrm>
            <a:off x="4704583" y="2996312"/>
            <a:ext cx="310542" cy="2749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400" b="0" i="0" u="none" strike="noStrike" cap="none" normalizeH="0" baseline="0" dirty="0">
                <a:ln>
                  <a:noFill/>
                </a:ln>
                <a:solidFill>
                  <a:srgbClr val="FFFFFF"/>
                </a:solidFill>
                <a:effectLst/>
                <a:latin typeface="Calibri" panose="020F0502020204030204" pitchFamily="34" charset="0"/>
              </a:rPr>
              <a:t>Git</a:t>
            </a: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26" name="Rectangle 31">
            <a:extLst>
              <a:ext uri="{FF2B5EF4-FFF2-40B4-BE49-F238E27FC236}">
                <a16:creationId xmlns:a16="http://schemas.microsoft.com/office/drawing/2014/main" id="{05EA321F-2832-424A-8905-BD7AFCDC4046}"/>
              </a:ext>
            </a:extLst>
          </p:cNvPr>
          <p:cNvSpPr>
            <a:spLocks noChangeArrowheads="1"/>
          </p:cNvSpPr>
          <p:nvPr/>
        </p:nvSpPr>
        <p:spPr bwMode="auto">
          <a:xfrm>
            <a:off x="3650298" y="2262037"/>
            <a:ext cx="461963"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1800" b="0" i="0" u="none" strike="noStrike" cap="none" normalizeH="0" baseline="0" dirty="0">
                <a:ln>
                  <a:noFill/>
                </a:ln>
                <a:solidFill>
                  <a:srgbClr val="007C6A"/>
                </a:solidFill>
                <a:effectLst/>
                <a:latin typeface="Arial" panose="020B0604020202020204" pitchFamily="34" charset="0"/>
              </a:rPr>
              <a:t>下载</a:t>
            </a:r>
            <a:endParaRPr kumimoji="0" lang="zh-CN" altLang="zh-CN" sz="1800" b="0" i="0" u="none" strike="noStrike" cap="none" normalizeH="0" baseline="0" dirty="0">
              <a:ln>
                <a:noFill/>
              </a:ln>
              <a:solidFill>
                <a:srgbClr val="007C6A"/>
              </a:solidFill>
              <a:effectLst/>
              <a:latin typeface="Arial" panose="020B0604020202020204" pitchFamily="34" charset="0"/>
            </a:endParaRPr>
          </a:p>
        </p:txBody>
      </p:sp>
      <p:sp>
        <p:nvSpPr>
          <p:cNvPr id="27" name="Rectangle 32">
            <a:extLst>
              <a:ext uri="{FF2B5EF4-FFF2-40B4-BE49-F238E27FC236}">
                <a16:creationId xmlns:a16="http://schemas.microsoft.com/office/drawing/2014/main" id="{C21ABDEE-98E4-4A3E-8D44-5DD7DC3FADF5}"/>
              </a:ext>
            </a:extLst>
          </p:cNvPr>
          <p:cNvSpPr>
            <a:spLocks noChangeArrowheads="1"/>
          </p:cNvSpPr>
          <p:nvPr/>
        </p:nvSpPr>
        <p:spPr bwMode="auto">
          <a:xfrm>
            <a:off x="4581477" y="2227362"/>
            <a:ext cx="461963"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1800" b="0" i="0" u="none" strike="noStrike" cap="none" normalizeH="0" baseline="0" dirty="0">
                <a:ln>
                  <a:noFill/>
                </a:ln>
                <a:solidFill>
                  <a:srgbClr val="007C6A"/>
                </a:solidFill>
                <a:effectLst/>
                <a:latin typeface="Arial" panose="020B0604020202020204" pitchFamily="34" charset="0"/>
              </a:rPr>
              <a:t>上传</a:t>
            </a:r>
            <a:endParaRPr kumimoji="0" lang="zh-CN" altLang="zh-CN" sz="1800" b="0" i="0" u="none" strike="noStrike" cap="none" normalizeH="0" baseline="0" dirty="0">
              <a:ln>
                <a:noFill/>
              </a:ln>
              <a:solidFill>
                <a:srgbClr val="007C6A"/>
              </a:solidFill>
              <a:effectLst/>
              <a:latin typeface="Arial" panose="020B0604020202020204" pitchFamily="34" charset="0"/>
            </a:endParaRPr>
          </a:p>
        </p:txBody>
      </p:sp>
      <p:sp>
        <p:nvSpPr>
          <p:cNvPr id="28" name="Freeform 11">
            <a:extLst>
              <a:ext uri="{FF2B5EF4-FFF2-40B4-BE49-F238E27FC236}">
                <a16:creationId xmlns:a16="http://schemas.microsoft.com/office/drawing/2014/main" id="{A60792D3-0925-4BE6-B2C4-90ED4BA6E0C7}"/>
              </a:ext>
            </a:extLst>
          </p:cNvPr>
          <p:cNvSpPr>
            <a:spLocks noEditPoints="1"/>
          </p:cNvSpPr>
          <p:nvPr/>
        </p:nvSpPr>
        <p:spPr bwMode="auto">
          <a:xfrm>
            <a:off x="8003730" y="2812192"/>
            <a:ext cx="438150" cy="909637"/>
          </a:xfrm>
          <a:custGeom>
            <a:avLst/>
            <a:gdLst>
              <a:gd name="T0" fmla="*/ 669 w 828"/>
              <a:gd name="T1" fmla="*/ 522 h 1724"/>
              <a:gd name="T2" fmla="*/ 159 w 828"/>
              <a:gd name="T3" fmla="*/ 522 h 1724"/>
              <a:gd name="T4" fmla="*/ 62 w 828"/>
              <a:gd name="T5" fmla="*/ 554 h 1724"/>
              <a:gd name="T6" fmla="*/ 17 w 828"/>
              <a:gd name="T7" fmla="*/ 608 h 1724"/>
              <a:gd name="T8" fmla="*/ 0 w 828"/>
              <a:gd name="T9" fmla="*/ 677 h 1724"/>
              <a:gd name="T10" fmla="*/ 0 w 828"/>
              <a:gd name="T11" fmla="*/ 1268 h 1724"/>
              <a:gd name="T12" fmla="*/ 140 w 828"/>
              <a:gd name="T13" fmla="*/ 1268 h 1724"/>
              <a:gd name="T14" fmla="*/ 140 w 828"/>
              <a:gd name="T15" fmla="*/ 1724 h 1724"/>
              <a:gd name="T16" fmla="*/ 683 w 828"/>
              <a:gd name="T17" fmla="*/ 1724 h 1724"/>
              <a:gd name="T18" fmla="*/ 683 w 828"/>
              <a:gd name="T19" fmla="*/ 1268 h 1724"/>
              <a:gd name="T20" fmla="*/ 828 w 828"/>
              <a:gd name="T21" fmla="*/ 1268 h 1724"/>
              <a:gd name="T22" fmla="*/ 828 w 828"/>
              <a:gd name="T23" fmla="*/ 677 h 1724"/>
              <a:gd name="T24" fmla="*/ 794 w 828"/>
              <a:gd name="T25" fmla="*/ 582 h 1724"/>
              <a:gd name="T26" fmla="*/ 740 w 828"/>
              <a:gd name="T27" fmla="*/ 538 h 1724"/>
              <a:gd name="T28" fmla="*/ 669 w 828"/>
              <a:gd name="T29" fmla="*/ 522 h 1724"/>
              <a:gd name="T30" fmla="*/ 652 w 828"/>
              <a:gd name="T31" fmla="*/ 230 h 1724"/>
              <a:gd name="T32" fmla="*/ 414 w 828"/>
              <a:gd name="T33" fmla="*/ 0 h 1724"/>
              <a:gd name="T34" fmla="*/ 176 w 828"/>
              <a:gd name="T35" fmla="*/ 230 h 1724"/>
              <a:gd name="T36" fmla="*/ 414 w 828"/>
              <a:gd name="T37" fmla="*/ 460 h 1724"/>
              <a:gd name="T38" fmla="*/ 652 w 828"/>
              <a:gd name="T39" fmla="*/ 230 h 1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28" h="1724">
                <a:moveTo>
                  <a:pt x="669" y="522"/>
                </a:moveTo>
                <a:lnTo>
                  <a:pt x="159" y="522"/>
                </a:lnTo>
                <a:cubicBezTo>
                  <a:pt x="123" y="522"/>
                  <a:pt x="89" y="534"/>
                  <a:pt x="62" y="554"/>
                </a:cubicBezTo>
                <a:cubicBezTo>
                  <a:pt x="43" y="569"/>
                  <a:pt x="28" y="587"/>
                  <a:pt x="17" y="608"/>
                </a:cubicBezTo>
                <a:cubicBezTo>
                  <a:pt x="6" y="629"/>
                  <a:pt x="0" y="652"/>
                  <a:pt x="0" y="677"/>
                </a:cubicBezTo>
                <a:lnTo>
                  <a:pt x="0" y="1268"/>
                </a:lnTo>
                <a:lnTo>
                  <a:pt x="140" y="1268"/>
                </a:lnTo>
                <a:lnTo>
                  <a:pt x="140" y="1724"/>
                </a:lnTo>
                <a:lnTo>
                  <a:pt x="683" y="1724"/>
                </a:lnTo>
                <a:lnTo>
                  <a:pt x="683" y="1268"/>
                </a:lnTo>
                <a:lnTo>
                  <a:pt x="828" y="1268"/>
                </a:lnTo>
                <a:lnTo>
                  <a:pt x="828" y="677"/>
                </a:lnTo>
                <a:cubicBezTo>
                  <a:pt x="828" y="641"/>
                  <a:pt x="815" y="608"/>
                  <a:pt x="794" y="582"/>
                </a:cubicBezTo>
                <a:cubicBezTo>
                  <a:pt x="780" y="564"/>
                  <a:pt x="761" y="549"/>
                  <a:pt x="740" y="538"/>
                </a:cubicBezTo>
                <a:cubicBezTo>
                  <a:pt x="718" y="528"/>
                  <a:pt x="694" y="522"/>
                  <a:pt x="669" y="522"/>
                </a:cubicBezTo>
                <a:close/>
                <a:moveTo>
                  <a:pt x="652" y="230"/>
                </a:moveTo>
                <a:cubicBezTo>
                  <a:pt x="652" y="103"/>
                  <a:pt x="546" y="0"/>
                  <a:pt x="414" y="0"/>
                </a:cubicBezTo>
                <a:cubicBezTo>
                  <a:pt x="283" y="0"/>
                  <a:pt x="176" y="103"/>
                  <a:pt x="176" y="230"/>
                </a:cubicBezTo>
                <a:cubicBezTo>
                  <a:pt x="176" y="357"/>
                  <a:pt x="283" y="460"/>
                  <a:pt x="414" y="460"/>
                </a:cubicBezTo>
                <a:cubicBezTo>
                  <a:pt x="546" y="460"/>
                  <a:pt x="652" y="357"/>
                  <a:pt x="652" y="230"/>
                </a:cubicBezTo>
                <a:close/>
              </a:path>
            </a:pathLst>
          </a:custGeom>
          <a:solidFill>
            <a:schemeClr val="accent6">
              <a:lumMod val="40000"/>
              <a:lumOff val="60000"/>
            </a:schemeClr>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9" name="Rectangle 49">
            <a:extLst>
              <a:ext uri="{FF2B5EF4-FFF2-40B4-BE49-F238E27FC236}">
                <a16:creationId xmlns:a16="http://schemas.microsoft.com/office/drawing/2014/main" id="{6F26C5A9-7D6F-44B4-90E4-63770171E71E}"/>
              </a:ext>
            </a:extLst>
          </p:cNvPr>
          <p:cNvSpPr>
            <a:spLocks noChangeArrowheads="1"/>
          </p:cNvSpPr>
          <p:nvPr/>
        </p:nvSpPr>
        <p:spPr bwMode="auto">
          <a:xfrm>
            <a:off x="7300682" y="2735769"/>
            <a:ext cx="304800" cy="269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400" b="0" i="0" u="none" strike="noStrike" cap="none" normalizeH="0" baseline="0" dirty="0">
                <a:ln>
                  <a:noFill/>
                </a:ln>
                <a:solidFill>
                  <a:srgbClr val="FFFFFF"/>
                </a:solidFill>
                <a:effectLst/>
                <a:latin typeface="Calibri" panose="020F0502020204030204" pitchFamily="34" charset="0"/>
              </a:rPr>
              <a:t>Git</a:t>
            </a: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30" name="Rectangle 39">
            <a:extLst>
              <a:ext uri="{FF2B5EF4-FFF2-40B4-BE49-F238E27FC236}">
                <a16:creationId xmlns:a16="http://schemas.microsoft.com/office/drawing/2014/main" id="{D2DC4A83-CB4E-4A98-811F-AC7AC117FB3D}"/>
              </a:ext>
            </a:extLst>
          </p:cNvPr>
          <p:cNvSpPr>
            <a:spLocks noChangeArrowheads="1"/>
          </p:cNvSpPr>
          <p:nvPr/>
        </p:nvSpPr>
        <p:spPr bwMode="auto">
          <a:xfrm>
            <a:off x="7790426" y="3780411"/>
            <a:ext cx="942566"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100" b="0" i="0" u="none" strike="noStrike" cap="none" normalizeH="0" baseline="0" dirty="0">
                <a:ln>
                  <a:noFill/>
                </a:ln>
                <a:solidFill>
                  <a:srgbClr val="007C6A"/>
                </a:solidFill>
                <a:effectLst/>
                <a:latin typeface="黑体" panose="02010609060101010101" pitchFamily="49" charset="-122"/>
                <a:ea typeface="黑体" panose="02010609060101010101" pitchFamily="49" charset="-122"/>
              </a:rPr>
              <a:t>开发者</a:t>
            </a:r>
            <a:r>
              <a:rPr kumimoji="0" lang="en-US" altLang="zh-CN" sz="2100" b="0" i="0" u="none" strike="noStrike" cap="none" normalizeH="0" baseline="0" dirty="0">
                <a:ln>
                  <a:noFill/>
                </a:ln>
                <a:solidFill>
                  <a:srgbClr val="007C6A"/>
                </a:solidFill>
                <a:effectLst/>
                <a:latin typeface="黑体" panose="02010609060101010101" pitchFamily="49" charset="-122"/>
                <a:ea typeface="黑体" panose="02010609060101010101" pitchFamily="49" charset="-122"/>
              </a:rPr>
              <a:t>X</a:t>
            </a:r>
            <a:endParaRPr kumimoji="0" lang="zh-CN" altLang="zh-CN" sz="1800" b="0" i="0" u="none" strike="noStrike" cap="none" normalizeH="0" baseline="0" dirty="0">
              <a:ln>
                <a:noFill/>
              </a:ln>
              <a:solidFill>
                <a:srgbClr val="007C6A"/>
              </a:solidFill>
              <a:effectLst/>
            </a:endParaRPr>
          </a:p>
        </p:txBody>
      </p:sp>
      <p:sp>
        <p:nvSpPr>
          <p:cNvPr id="31" name="Rectangle 35">
            <a:extLst>
              <a:ext uri="{FF2B5EF4-FFF2-40B4-BE49-F238E27FC236}">
                <a16:creationId xmlns:a16="http://schemas.microsoft.com/office/drawing/2014/main" id="{7E6D3242-3016-473B-956A-A8FAACDB356E}"/>
              </a:ext>
            </a:extLst>
          </p:cNvPr>
          <p:cNvSpPr>
            <a:spLocks noChangeArrowheads="1"/>
          </p:cNvSpPr>
          <p:nvPr/>
        </p:nvSpPr>
        <p:spPr bwMode="auto">
          <a:xfrm>
            <a:off x="4658001" y="1344673"/>
            <a:ext cx="92333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1800" b="0" i="0" u="none" strike="noStrike" cap="none" normalizeH="0" baseline="0" dirty="0">
                <a:ln>
                  <a:noFill/>
                </a:ln>
                <a:solidFill>
                  <a:srgbClr val="007C6A"/>
                </a:solidFill>
                <a:effectLst/>
                <a:latin typeface="Arial" panose="020B0604020202020204" pitchFamily="34" charset="0"/>
              </a:rPr>
              <a:t>申请同步</a:t>
            </a:r>
            <a:endParaRPr kumimoji="0" lang="zh-CN" altLang="zh-CN" sz="1800" b="0" i="0" u="none" strike="noStrike" cap="none" normalizeH="0" baseline="0" dirty="0">
              <a:ln>
                <a:noFill/>
              </a:ln>
              <a:solidFill>
                <a:srgbClr val="007C6A"/>
              </a:solidFill>
              <a:effectLst/>
              <a:latin typeface="Arial" panose="020B0604020202020204" pitchFamily="34" charset="0"/>
            </a:endParaRPr>
          </a:p>
        </p:txBody>
      </p:sp>
      <p:sp>
        <p:nvSpPr>
          <p:cNvPr id="32" name="流程图: 磁盘 31">
            <a:extLst>
              <a:ext uri="{FF2B5EF4-FFF2-40B4-BE49-F238E27FC236}">
                <a16:creationId xmlns:a16="http://schemas.microsoft.com/office/drawing/2014/main" id="{EC985532-69D4-4380-8D61-7963EF85EF0E}"/>
              </a:ext>
            </a:extLst>
          </p:cNvPr>
          <p:cNvSpPr/>
          <p:nvPr/>
        </p:nvSpPr>
        <p:spPr>
          <a:xfrm>
            <a:off x="3313468" y="1062261"/>
            <a:ext cx="673661" cy="470960"/>
          </a:xfrm>
          <a:prstGeom prst="flowChartMagneticDisk">
            <a:avLst/>
          </a:prstGeom>
          <a:solidFill>
            <a:srgbClr val="007C6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3" name="直接箭头连接符 32">
            <a:extLst>
              <a:ext uri="{FF2B5EF4-FFF2-40B4-BE49-F238E27FC236}">
                <a16:creationId xmlns:a16="http://schemas.microsoft.com/office/drawing/2014/main" id="{278A6C81-2E90-4E21-A987-4AE69C0DC614}"/>
              </a:ext>
            </a:extLst>
          </p:cNvPr>
          <p:cNvCxnSpPr>
            <a:stCxn id="32" idx="2"/>
          </p:cNvCxnSpPr>
          <p:nvPr/>
        </p:nvCxnSpPr>
        <p:spPr>
          <a:xfrm flipH="1">
            <a:off x="2368542" y="1297741"/>
            <a:ext cx="944926" cy="1345911"/>
          </a:xfrm>
          <a:prstGeom prst="straightConnector1">
            <a:avLst/>
          </a:prstGeom>
          <a:ln w="57150">
            <a:solidFill>
              <a:srgbClr val="007C6A"/>
            </a:solidFill>
            <a:tailEnd type="triangle"/>
          </a:ln>
        </p:spPr>
        <p:style>
          <a:lnRef idx="1">
            <a:schemeClr val="accent1"/>
          </a:lnRef>
          <a:fillRef idx="0">
            <a:schemeClr val="accent1"/>
          </a:fillRef>
          <a:effectRef idx="0">
            <a:schemeClr val="accent1"/>
          </a:effectRef>
          <a:fontRef idx="minor">
            <a:schemeClr val="tx1"/>
          </a:fontRef>
        </p:style>
      </p:cxnSp>
      <p:sp>
        <p:nvSpPr>
          <p:cNvPr id="34" name="流程图: 磁盘 33">
            <a:extLst>
              <a:ext uri="{FF2B5EF4-FFF2-40B4-BE49-F238E27FC236}">
                <a16:creationId xmlns:a16="http://schemas.microsoft.com/office/drawing/2014/main" id="{23B8547F-7A8D-47D9-A97E-D17D317F4E08}"/>
              </a:ext>
            </a:extLst>
          </p:cNvPr>
          <p:cNvSpPr/>
          <p:nvPr/>
        </p:nvSpPr>
        <p:spPr>
          <a:xfrm>
            <a:off x="1959834" y="2756034"/>
            <a:ext cx="673661" cy="470960"/>
          </a:xfrm>
          <a:prstGeom prst="flowChartMagneticDisk">
            <a:avLst/>
          </a:prstGeom>
          <a:solidFill>
            <a:srgbClr val="007C6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Git</a:t>
            </a:r>
            <a:endParaRPr lang="zh-CN" altLang="en-US" dirty="0"/>
          </a:p>
        </p:txBody>
      </p:sp>
      <p:cxnSp>
        <p:nvCxnSpPr>
          <p:cNvPr id="35" name="直接箭头连接符 34">
            <a:extLst>
              <a:ext uri="{FF2B5EF4-FFF2-40B4-BE49-F238E27FC236}">
                <a16:creationId xmlns:a16="http://schemas.microsoft.com/office/drawing/2014/main" id="{2712B8C9-563B-4B57-A9D2-CCEB66618AD3}"/>
              </a:ext>
            </a:extLst>
          </p:cNvPr>
          <p:cNvCxnSpPr/>
          <p:nvPr/>
        </p:nvCxnSpPr>
        <p:spPr>
          <a:xfrm flipV="1">
            <a:off x="2584943" y="1631416"/>
            <a:ext cx="800553" cy="1142333"/>
          </a:xfrm>
          <a:prstGeom prst="straightConnector1">
            <a:avLst/>
          </a:prstGeom>
          <a:ln w="57150">
            <a:solidFill>
              <a:srgbClr val="007C6A"/>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35">
            <a:extLst>
              <a:ext uri="{FF2B5EF4-FFF2-40B4-BE49-F238E27FC236}">
                <a16:creationId xmlns:a16="http://schemas.microsoft.com/office/drawing/2014/main" id="{E5E7646F-AF08-4D9E-ADFA-EEC521A43563}"/>
              </a:ext>
            </a:extLst>
          </p:cNvPr>
          <p:cNvCxnSpPr/>
          <p:nvPr/>
        </p:nvCxnSpPr>
        <p:spPr>
          <a:xfrm>
            <a:off x="3651969" y="1653558"/>
            <a:ext cx="905430" cy="1229940"/>
          </a:xfrm>
          <a:prstGeom prst="straightConnector1">
            <a:avLst/>
          </a:prstGeom>
          <a:ln w="57150">
            <a:solidFill>
              <a:srgbClr val="007C6A"/>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a:extLst>
              <a:ext uri="{FF2B5EF4-FFF2-40B4-BE49-F238E27FC236}">
                <a16:creationId xmlns:a16="http://schemas.microsoft.com/office/drawing/2014/main" id="{067B11C6-790B-4159-98AA-5C1FA11B3936}"/>
              </a:ext>
            </a:extLst>
          </p:cNvPr>
          <p:cNvCxnSpPr/>
          <p:nvPr/>
        </p:nvCxnSpPr>
        <p:spPr>
          <a:xfrm flipH="1" flipV="1">
            <a:off x="3850691" y="1536687"/>
            <a:ext cx="1010033" cy="1282052"/>
          </a:xfrm>
          <a:prstGeom prst="straightConnector1">
            <a:avLst/>
          </a:prstGeom>
          <a:ln w="57150">
            <a:solidFill>
              <a:srgbClr val="007C6A"/>
            </a:solidFill>
            <a:tailEnd type="triangle"/>
          </a:ln>
        </p:spPr>
        <p:style>
          <a:lnRef idx="1">
            <a:schemeClr val="accent1"/>
          </a:lnRef>
          <a:fillRef idx="0">
            <a:schemeClr val="accent1"/>
          </a:fillRef>
          <a:effectRef idx="0">
            <a:schemeClr val="accent1"/>
          </a:effectRef>
          <a:fontRef idx="minor">
            <a:schemeClr val="tx1"/>
          </a:fontRef>
        </p:style>
      </p:cxnSp>
      <p:sp>
        <p:nvSpPr>
          <p:cNvPr id="38" name="流程图: 磁盘 37">
            <a:extLst>
              <a:ext uri="{FF2B5EF4-FFF2-40B4-BE49-F238E27FC236}">
                <a16:creationId xmlns:a16="http://schemas.microsoft.com/office/drawing/2014/main" id="{C3E9B6FB-7CC6-4D2A-B488-A814930DF82E}"/>
              </a:ext>
            </a:extLst>
          </p:cNvPr>
          <p:cNvSpPr/>
          <p:nvPr/>
        </p:nvSpPr>
        <p:spPr>
          <a:xfrm>
            <a:off x="4435638" y="2840085"/>
            <a:ext cx="673661" cy="470960"/>
          </a:xfrm>
          <a:prstGeom prst="flowChartMagneticDisk">
            <a:avLst/>
          </a:prstGeom>
          <a:solidFill>
            <a:srgbClr val="007C6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Git</a:t>
            </a:r>
            <a:endParaRPr lang="zh-CN" altLang="en-US" dirty="0"/>
          </a:p>
        </p:txBody>
      </p:sp>
      <p:cxnSp>
        <p:nvCxnSpPr>
          <p:cNvPr id="39" name="直接箭头连接符 38">
            <a:extLst>
              <a:ext uri="{FF2B5EF4-FFF2-40B4-BE49-F238E27FC236}">
                <a16:creationId xmlns:a16="http://schemas.microsoft.com/office/drawing/2014/main" id="{B594D9CA-8BE5-4CF4-AFA1-5D6D96F9E6A0}"/>
              </a:ext>
            </a:extLst>
          </p:cNvPr>
          <p:cNvCxnSpPr/>
          <p:nvPr/>
        </p:nvCxnSpPr>
        <p:spPr>
          <a:xfrm flipH="1">
            <a:off x="1620094" y="3097293"/>
            <a:ext cx="331877" cy="368901"/>
          </a:xfrm>
          <a:prstGeom prst="straightConnector1">
            <a:avLst/>
          </a:prstGeom>
          <a:ln w="57150">
            <a:solidFill>
              <a:srgbClr val="007C6A"/>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0" name="直接箭头连接符 39">
            <a:extLst>
              <a:ext uri="{FF2B5EF4-FFF2-40B4-BE49-F238E27FC236}">
                <a16:creationId xmlns:a16="http://schemas.microsoft.com/office/drawing/2014/main" id="{2914418D-0726-4743-9DBF-C954FF8ED180}"/>
              </a:ext>
            </a:extLst>
          </p:cNvPr>
          <p:cNvCxnSpPr/>
          <p:nvPr/>
        </p:nvCxnSpPr>
        <p:spPr>
          <a:xfrm>
            <a:off x="4889277" y="3331238"/>
            <a:ext cx="456607" cy="240697"/>
          </a:xfrm>
          <a:prstGeom prst="straightConnector1">
            <a:avLst/>
          </a:prstGeom>
          <a:ln w="57150">
            <a:solidFill>
              <a:srgbClr val="007C6A"/>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1" name="直接箭头连接符 40">
            <a:extLst>
              <a:ext uri="{FF2B5EF4-FFF2-40B4-BE49-F238E27FC236}">
                <a16:creationId xmlns:a16="http://schemas.microsoft.com/office/drawing/2014/main" id="{1B377A27-082E-4B8C-9D79-61F9F73963C8}"/>
              </a:ext>
            </a:extLst>
          </p:cNvPr>
          <p:cNvCxnSpPr/>
          <p:nvPr/>
        </p:nvCxnSpPr>
        <p:spPr>
          <a:xfrm flipH="1">
            <a:off x="3962921" y="1163938"/>
            <a:ext cx="1597598" cy="272253"/>
          </a:xfrm>
          <a:prstGeom prst="straightConnector1">
            <a:avLst/>
          </a:prstGeom>
          <a:ln w="57150">
            <a:solidFill>
              <a:srgbClr val="007C6A"/>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接箭头连接符 41">
            <a:extLst>
              <a:ext uri="{FF2B5EF4-FFF2-40B4-BE49-F238E27FC236}">
                <a16:creationId xmlns:a16="http://schemas.microsoft.com/office/drawing/2014/main" id="{EF3E0A5E-A2BA-4879-97DA-8CE6B84F41E2}"/>
              </a:ext>
            </a:extLst>
          </p:cNvPr>
          <p:cNvCxnSpPr>
            <a:cxnSpLocks/>
            <a:stCxn id="32" idx="4"/>
          </p:cNvCxnSpPr>
          <p:nvPr/>
        </p:nvCxnSpPr>
        <p:spPr>
          <a:xfrm flipV="1">
            <a:off x="3987129" y="1021737"/>
            <a:ext cx="1658757" cy="276004"/>
          </a:xfrm>
          <a:prstGeom prst="straightConnector1">
            <a:avLst/>
          </a:prstGeom>
          <a:ln w="57150">
            <a:solidFill>
              <a:srgbClr val="007C6A"/>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接箭头连接符 42">
            <a:extLst>
              <a:ext uri="{FF2B5EF4-FFF2-40B4-BE49-F238E27FC236}">
                <a16:creationId xmlns:a16="http://schemas.microsoft.com/office/drawing/2014/main" id="{E99E677B-397B-480E-9AE5-2CDEA863A18F}"/>
              </a:ext>
            </a:extLst>
          </p:cNvPr>
          <p:cNvCxnSpPr/>
          <p:nvPr/>
        </p:nvCxnSpPr>
        <p:spPr>
          <a:xfrm flipH="1" flipV="1">
            <a:off x="6290788" y="1222681"/>
            <a:ext cx="883113" cy="1130131"/>
          </a:xfrm>
          <a:prstGeom prst="straightConnector1">
            <a:avLst/>
          </a:prstGeom>
          <a:ln w="57150">
            <a:solidFill>
              <a:srgbClr val="007C6A"/>
            </a:solidFill>
            <a:tailEnd type="triangle"/>
          </a:ln>
        </p:spPr>
        <p:style>
          <a:lnRef idx="1">
            <a:schemeClr val="accent1"/>
          </a:lnRef>
          <a:fillRef idx="0">
            <a:schemeClr val="accent1"/>
          </a:fillRef>
          <a:effectRef idx="0">
            <a:schemeClr val="accent1"/>
          </a:effectRef>
          <a:fontRef idx="minor">
            <a:schemeClr val="tx1"/>
          </a:fontRef>
        </p:style>
      </p:cxnSp>
      <p:sp>
        <p:nvSpPr>
          <p:cNvPr id="44" name="流程图: 磁盘 43">
            <a:extLst>
              <a:ext uri="{FF2B5EF4-FFF2-40B4-BE49-F238E27FC236}">
                <a16:creationId xmlns:a16="http://schemas.microsoft.com/office/drawing/2014/main" id="{6C9A78B5-A6E2-421C-866A-D04155A39FB9}"/>
              </a:ext>
            </a:extLst>
          </p:cNvPr>
          <p:cNvSpPr/>
          <p:nvPr/>
        </p:nvSpPr>
        <p:spPr>
          <a:xfrm>
            <a:off x="5645886" y="897386"/>
            <a:ext cx="673661" cy="470960"/>
          </a:xfrm>
          <a:prstGeom prst="flowChartMagneticDisk">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流程图: 磁盘 44">
            <a:extLst>
              <a:ext uri="{FF2B5EF4-FFF2-40B4-BE49-F238E27FC236}">
                <a16:creationId xmlns:a16="http://schemas.microsoft.com/office/drawing/2014/main" id="{6C919795-0C3D-44BD-8AF1-4317FEBDA962}"/>
              </a:ext>
            </a:extLst>
          </p:cNvPr>
          <p:cNvSpPr/>
          <p:nvPr/>
        </p:nvSpPr>
        <p:spPr>
          <a:xfrm>
            <a:off x="6754763" y="2347779"/>
            <a:ext cx="673661" cy="470960"/>
          </a:xfrm>
          <a:prstGeom prst="flowChartMagneticDisk">
            <a:avLst/>
          </a:prstGeom>
          <a:solidFill>
            <a:schemeClr val="accent6">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6" name="直接箭头连接符 45">
            <a:extLst>
              <a:ext uri="{FF2B5EF4-FFF2-40B4-BE49-F238E27FC236}">
                <a16:creationId xmlns:a16="http://schemas.microsoft.com/office/drawing/2014/main" id="{13681A99-D019-42A0-A265-3AC146194DE2}"/>
              </a:ext>
            </a:extLst>
          </p:cNvPr>
          <p:cNvCxnSpPr>
            <a:endCxn id="28" idx="4"/>
          </p:cNvCxnSpPr>
          <p:nvPr/>
        </p:nvCxnSpPr>
        <p:spPr>
          <a:xfrm>
            <a:off x="7294343" y="2810210"/>
            <a:ext cx="709387" cy="359189"/>
          </a:xfrm>
          <a:prstGeom prst="straightConnector1">
            <a:avLst/>
          </a:prstGeom>
          <a:ln w="57150">
            <a:solidFill>
              <a:srgbClr val="007C6A"/>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7" name="直接箭头连接符 46">
            <a:extLst>
              <a:ext uri="{FF2B5EF4-FFF2-40B4-BE49-F238E27FC236}">
                <a16:creationId xmlns:a16="http://schemas.microsoft.com/office/drawing/2014/main" id="{CBFCBDF5-53AD-4F4A-828F-68B3853B242E}"/>
              </a:ext>
            </a:extLst>
          </p:cNvPr>
          <p:cNvCxnSpPr/>
          <p:nvPr/>
        </p:nvCxnSpPr>
        <p:spPr>
          <a:xfrm>
            <a:off x="6084989" y="1274184"/>
            <a:ext cx="905430" cy="1229940"/>
          </a:xfrm>
          <a:prstGeom prst="straightConnector1">
            <a:avLst/>
          </a:prstGeom>
          <a:ln w="57150">
            <a:solidFill>
              <a:srgbClr val="007C6A"/>
            </a:solidFill>
            <a:tailEnd type="triangle"/>
          </a:ln>
        </p:spPr>
        <p:style>
          <a:lnRef idx="1">
            <a:schemeClr val="accent1"/>
          </a:lnRef>
          <a:fillRef idx="0">
            <a:schemeClr val="accent1"/>
          </a:fillRef>
          <a:effectRef idx="0">
            <a:schemeClr val="accent1"/>
          </a:effectRef>
          <a:fontRef idx="minor">
            <a:schemeClr val="tx1"/>
          </a:fontRef>
        </p:style>
      </p:cxnSp>
      <p:sp>
        <p:nvSpPr>
          <p:cNvPr id="48" name="文本框 47">
            <a:extLst>
              <a:ext uri="{FF2B5EF4-FFF2-40B4-BE49-F238E27FC236}">
                <a16:creationId xmlns:a16="http://schemas.microsoft.com/office/drawing/2014/main" id="{FE68E069-EFF6-4860-9211-C67C21E17BD7}"/>
              </a:ext>
            </a:extLst>
          </p:cNvPr>
          <p:cNvSpPr txBox="1"/>
          <p:nvPr/>
        </p:nvSpPr>
        <p:spPr>
          <a:xfrm>
            <a:off x="2669174" y="2985873"/>
            <a:ext cx="2021981" cy="423435"/>
          </a:xfrm>
          <a:prstGeom prst="rect">
            <a:avLst/>
          </a:prstGeom>
          <a:noFill/>
        </p:spPr>
        <p:txBody>
          <a:bodyPr wrap="square" lIns="38341" tIns="19170" rIns="38341" bIns="19170" rtlCol="0">
            <a:spAutoFit/>
          </a:bodyPr>
          <a:lstStyle/>
          <a:p>
            <a:pPr marL="342900" indent="-342900">
              <a:lnSpc>
                <a:spcPct val="125000"/>
              </a:lnSpc>
              <a:buFont typeface="Arial" panose="020B0604020202020204" pitchFamily="34" charset="0"/>
              <a:buChar char="•"/>
            </a:pPr>
            <a:r>
              <a:rPr lang="zh-CN" altLang="en-US" sz="2000" dirty="0">
                <a:solidFill>
                  <a:srgbClr val="007C6A"/>
                </a:solidFill>
                <a:latin typeface="微软雅黑" panose="020B0503020204020204" pitchFamily="34" charset="-122"/>
                <a:ea typeface="微软雅黑" panose="020B0503020204020204" pitchFamily="34" charset="-122"/>
              </a:rPr>
              <a:t>容灾能力强</a:t>
            </a:r>
            <a:endParaRPr lang="en-US" altLang="zh-CN" sz="2000" dirty="0">
              <a:solidFill>
                <a:srgbClr val="007C6A"/>
              </a:solidFill>
              <a:latin typeface="微软雅黑" panose="020B0503020204020204" pitchFamily="34" charset="-122"/>
              <a:ea typeface="微软雅黑" panose="020B0503020204020204" pitchFamily="34" charset="-122"/>
            </a:endParaRPr>
          </a:p>
        </p:txBody>
      </p:sp>
      <p:sp>
        <p:nvSpPr>
          <p:cNvPr id="49" name="文本框 48">
            <a:extLst>
              <a:ext uri="{FF2B5EF4-FFF2-40B4-BE49-F238E27FC236}">
                <a16:creationId xmlns:a16="http://schemas.microsoft.com/office/drawing/2014/main" id="{DF8CAA3C-58AF-4824-9613-280C19F35DB4}"/>
              </a:ext>
            </a:extLst>
          </p:cNvPr>
          <p:cNvSpPr txBox="1"/>
          <p:nvPr/>
        </p:nvSpPr>
        <p:spPr>
          <a:xfrm>
            <a:off x="2669176" y="3524956"/>
            <a:ext cx="2158729" cy="423435"/>
          </a:xfrm>
          <a:prstGeom prst="rect">
            <a:avLst/>
          </a:prstGeom>
          <a:noFill/>
        </p:spPr>
        <p:txBody>
          <a:bodyPr wrap="square" lIns="38341" tIns="19170" rIns="38341" bIns="19170" rtlCol="0">
            <a:spAutoFit/>
          </a:bodyPr>
          <a:lstStyle/>
          <a:p>
            <a:pPr marL="342900" indent="-342900">
              <a:lnSpc>
                <a:spcPct val="125000"/>
              </a:lnSpc>
              <a:buFont typeface="Arial" panose="020B0604020202020204" pitchFamily="34" charset="0"/>
              <a:buChar char="•"/>
            </a:pPr>
            <a:r>
              <a:rPr lang="zh-CN" altLang="en-US" sz="2000" dirty="0">
                <a:solidFill>
                  <a:srgbClr val="007C6A"/>
                </a:solidFill>
                <a:latin typeface="微软雅黑" panose="020B0503020204020204" pitchFamily="34" charset="-122"/>
                <a:ea typeface="微软雅黑" panose="020B0503020204020204" pitchFamily="34" charset="-122"/>
              </a:rPr>
              <a:t>本地版本管理</a:t>
            </a:r>
            <a:endParaRPr lang="en-US" altLang="zh-CN" sz="2000" dirty="0">
              <a:solidFill>
                <a:srgbClr val="007C6A"/>
              </a:solidFill>
              <a:latin typeface="微软雅黑" panose="020B0503020204020204" pitchFamily="34" charset="-122"/>
              <a:ea typeface="微软雅黑" panose="020B0503020204020204" pitchFamily="34" charset="-122"/>
            </a:endParaRPr>
          </a:p>
        </p:txBody>
      </p:sp>
      <p:sp>
        <p:nvSpPr>
          <p:cNvPr id="50" name="文本框 49">
            <a:extLst>
              <a:ext uri="{FF2B5EF4-FFF2-40B4-BE49-F238E27FC236}">
                <a16:creationId xmlns:a16="http://schemas.microsoft.com/office/drawing/2014/main" id="{90010A80-E046-4A5D-AAA4-EFB5ADAA009A}"/>
              </a:ext>
            </a:extLst>
          </p:cNvPr>
          <p:cNvSpPr txBox="1"/>
          <p:nvPr/>
        </p:nvSpPr>
        <p:spPr>
          <a:xfrm>
            <a:off x="2669175" y="4003662"/>
            <a:ext cx="1655209" cy="423435"/>
          </a:xfrm>
          <a:prstGeom prst="rect">
            <a:avLst/>
          </a:prstGeom>
          <a:noFill/>
        </p:spPr>
        <p:txBody>
          <a:bodyPr wrap="square" lIns="38341" tIns="19170" rIns="38341" bIns="19170" rtlCol="0">
            <a:spAutoFit/>
          </a:bodyPr>
          <a:lstStyle/>
          <a:p>
            <a:pPr marL="342900" indent="-342900">
              <a:lnSpc>
                <a:spcPct val="125000"/>
              </a:lnSpc>
              <a:buFont typeface="Arial" panose="020B0604020202020204" pitchFamily="34" charset="0"/>
              <a:buChar char="•"/>
            </a:pPr>
            <a:r>
              <a:rPr lang="zh-CN" altLang="en-US" sz="2000" dirty="0">
                <a:solidFill>
                  <a:srgbClr val="007C6A"/>
                </a:solidFill>
                <a:latin typeface="微软雅黑" panose="020B0503020204020204" pitchFamily="34" charset="-122"/>
                <a:ea typeface="微软雅黑" panose="020B0503020204020204" pitchFamily="34" charset="-122"/>
              </a:rPr>
              <a:t>异地协作</a:t>
            </a:r>
            <a:endParaRPr lang="en-US" altLang="zh-CN" sz="2000" dirty="0">
              <a:solidFill>
                <a:srgbClr val="007C6A"/>
              </a:solidFill>
              <a:latin typeface="微软雅黑" panose="020B0503020204020204" pitchFamily="34" charset="-122"/>
              <a:ea typeface="微软雅黑" panose="020B0503020204020204" pitchFamily="34" charset="-122"/>
            </a:endParaRPr>
          </a:p>
        </p:txBody>
      </p:sp>
      <p:sp>
        <p:nvSpPr>
          <p:cNvPr id="51" name="文本框 50">
            <a:extLst>
              <a:ext uri="{FF2B5EF4-FFF2-40B4-BE49-F238E27FC236}">
                <a16:creationId xmlns:a16="http://schemas.microsoft.com/office/drawing/2014/main" id="{4F4F61AA-AE8C-46FB-881D-5DB7CB5706DA}"/>
              </a:ext>
            </a:extLst>
          </p:cNvPr>
          <p:cNvSpPr txBox="1"/>
          <p:nvPr/>
        </p:nvSpPr>
        <p:spPr>
          <a:xfrm>
            <a:off x="2669174" y="4482368"/>
            <a:ext cx="1655209" cy="423435"/>
          </a:xfrm>
          <a:prstGeom prst="rect">
            <a:avLst/>
          </a:prstGeom>
          <a:noFill/>
        </p:spPr>
        <p:txBody>
          <a:bodyPr wrap="square" lIns="38341" tIns="19170" rIns="38341" bIns="19170" rtlCol="0">
            <a:spAutoFit/>
          </a:bodyPr>
          <a:lstStyle/>
          <a:p>
            <a:pPr marL="342900" indent="-342900">
              <a:lnSpc>
                <a:spcPct val="125000"/>
              </a:lnSpc>
              <a:buFont typeface="Arial" panose="020B0604020202020204" pitchFamily="34" charset="0"/>
              <a:buChar char="•"/>
            </a:pPr>
            <a:r>
              <a:rPr lang="zh-CN" altLang="en-US" sz="2000" dirty="0">
                <a:solidFill>
                  <a:srgbClr val="007C6A"/>
                </a:solidFill>
                <a:latin typeface="微软雅黑" panose="020B0503020204020204" pitchFamily="34" charset="-122"/>
                <a:ea typeface="微软雅黑" panose="020B0503020204020204" pitchFamily="34" charset="-122"/>
              </a:rPr>
              <a:t>灵活分支</a:t>
            </a:r>
            <a:endParaRPr lang="en-US" altLang="zh-CN" sz="2000" dirty="0">
              <a:solidFill>
                <a:srgbClr val="007C6A"/>
              </a:solidFill>
              <a:latin typeface="微软雅黑" panose="020B0503020204020204" pitchFamily="34" charset="-122"/>
              <a:ea typeface="微软雅黑" panose="020B0503020204020204" pitchFamily="34" charset="-122"/>
            </a:endParaRPr>
          </a:p>
        </p:txBody>
      </p:sp>
    </p:spTree>
    <p:custDataLst>
      <p:tags r:id="rId1"/>
    </p:custDataLst>
    <p:extLst>
      <p:ext uri="{BB962C8B-B14F-4D97-AF65-F5344CB8AC3E}">
        <p14:creationId xmlns:p14="http://schemas.microsoft.com/office/powerpoint/2010/main" val="20023408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fade">
                                      <p:cBhvr>
                                        <p:cTn id="7" dur="500"/>
                                        <p:tgtEl>
                                          <p:spTgt spid="4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9"/>
                                        </p:tgtEl>
                                        <p:attrNameLst>
                                          <p:attrName>style.visibility</p:attrName>
                                        </p:attrNameLst>
                                      </p:cBhvr>
                                      <p:to>
                                        <p:strVal val="visible"/>
                                      </p:to>
                                    </p:set>
                                    <p:animEffect transition="in" filter="fade">
                                      <p:cBhvr>
                                        <p:cTn id="12" dur="500"/>
                                        <p:tgtEl>
                                          <p:spTgt spid="4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0"/>
                                        </p:tgtEl>
                                        <p:attrNameLst>
                                          <p:attrName>style.visibility</p:attrName>
                                        </p:attrNameLst>
                                      </p:cBhvr>
                                      <p:to>
                                        <p:strVal val="visible"/>
                                      </p:to>
                                    </p:set>
                                    <p:animEffect transition="in" filter="fade">
                                      <p:cBhvr>
                                        <p:cTn id="17" dur="500"/>
                                        <p:tgtEl>
                                          <p:spTgt spid="5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1"/>
                                        </p:tgtEl>
                                        <p:attrNameLst>
                                          <p:attrName>style.visibility</p:attrName>
                                        </p:attrNameLst>
                                      </p:cBhvr>
                                      <p:to>
                                        <p:strVal val="visible"/>
                                      </p:to>
                                    </p:set>
                                    <p:animEffect transition="in" filter="fade">
                                      <p:cBhvr>
                                        <p:cTn id="22"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p:bldP spid="49" grpId="0"/>
      <p:bldP spid="50" grpId="0"/>
      <p:bldP spid="51"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13"/>
          <p:cNvGrpSpPr>
            <a:grpSpLocks noChangeAspect="1"/>
          </p:cNvGrpSpPr>
          <p:nvPr/>
        </p:nvGrpSpPr>
        <p:grpSpPr>
          <a:xfrm>
            <a:off x="1460757" y="1419566"/>
            <a:ext cx="1458000" cy="1458000"/>
            <a:chOff x="456294" y="1959430"/>
            <a:chExt cx="2148114" cy="2148114"/>
          </a:xfrm>
        </p:grpSpPr>
        <p:sp>
          <p:nvSpPr>
            <p:cNvPr id="2" name="椭圆 1"/>
            <p:cNvSpPr/>
            <p:nvPr/>
          </p:nvSpPr>
          <p:spPr>
            <a:xfrm>
              <a:off x="456294" y="1959430"/>
              <a:ext cx="2148114" cy="2148114"/>
            </a:xfrm>
            <a:prstGeom prst="ellipse">
              <a:avLst/>
            </a:prstGeom>
            <a:solidFill>
              <a:schemeClr val="bg1">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ea typeface="微软雅黑" panose="020B0503020204020204" pitchFamily="34" charset="-122"/>
                <a:sym typeface="Arial" panose="020B0604020202020204" pitchFamily="34" charset="0"/>
              </a:endParaRPr>
            </a:p>
          </p:txBody>
        </p:sp>
        <p:pic>
          <p:nvPicPr>
            <p:cNvPr id="21" name="图片 20"/>
            <p:cNvPicPr>
              <a:picLocks noChangeAspect="1"/>
            </p:cNvPicPr>
            <p:nvPr/>
          </p:nvPicPr>
          <p:blipFill>
            <a:blip r:embed="rId2" cstate="print">
              <a:biLevel thresh="25000"/>
              <a:extLst>
                <a:ext uri="{28A0092B-C50C-407E-A947-70E740481C1C}">
                  <a14:useLocalDpi xmlns:a14="http://schemas.microsoft.com/office/drawing/2010/main" val="0"/>
                </a:ext>
              </a:extLst>
            </a:blip>
            <a:stretch>
              <a:fillRect/>
            </a:stretch>
          </p:blipFill>
          <p:spPr>
            <a:xfrm>
              <a:off x="833665" y="2319827"/>
              <a:ext cx="1393372" cy="1427320"/>
            </a:xfrm>
            <a:prstGeom prst="rect">
              <a:avLst/>
            </a:prstGeom>
          </p:spPr>
        </p:pic>
      </p:grpSp>
      <p:grpSp>
        <p:nvGrpSpPr>
          <p:cNvPr id="5" name="组合 14"/>
          <p:cNvGrpSpPr>
            <a:grpSpLocks noChangeAspect="1"/>
          </p:cNvGrpSpPr>
          <p:nvPr/>
        </p:nvGrpSpPr>
        <p:grpSpPr>
          <a:xfrm>
            <a:off x="3048920" y="1419566"/>
            <a:ext cx="1458000" cy="1458000"/>
            <a:chOff x="2492224" y="1959430"/>
            <a:chExt cx="2148114" cy="2148114"/>
          </a:xfrm>
        </p:grpSpPr>
        <p:sp>
          <p:nvSpPr>
            <p:cNvPr id="40" name="椭圆 39"/>
            <p:cNvSpPr/>
            <p:nvPr/>
          </p:nvSpPr>
          <p:spPr>
            <a:xfrm>
              <a:off x="2492224" y="1959430"/>
              <a:ext cx="2148114" cy="2148114"/>
            </a:xfrm>
            <a:prstGeom prst="ellipse">
              <a:avLst/>
            </a:prstGeom>
            <a:solidFill>
              <a:schemeClr val="bg1">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ea typeface="微软雅黑" panose="020B0503020204020204" pitchFamily="34" charset="-122"/>
                <a:sym typeface="Arial" panose="020B0604020202020204" pitchFamily="34" charset="0"/>
              </a:endParaRPr>
            </a:p>
          </p:txBody>
        </p:sp>
        <p:pic>
          <p:nvPicPr>
            <p:cNvPr id="22" name="图片 21"/>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2876300" y="2326696"/>
              <a:ext cx="1379962" cy="1413582"/>
            </a:xfrm>
            <a:prstGeom prst="rect">
              <a:avLst/>
            </a:prstGeom>
          </p:spPr>
        </p:pic>
      </p:grpSp>
      <p:grpSp>
        <p:nvGrpSpPr>
          <p:cNvPr id="6" name="组合 18"/>
          <p:cNvGrpSpPr>
            <a:grpSpLocks noChangeAspect="1"/>
          </p:cNvGrpSpPr>
          <p:nvPr/>
        </p:nvGrpSpPr>
        <p:grpSpPr>
          <a:xfrm>
            <a:off x="6225244" y="1419566"/>
            <a:ext cx="1458000" cy="1458000"/>
            <a:chOff x="6564085" y="1959430"/>
            <a:chExt cx="2148114" cy="2148114"/>
          </a:xfrm>
        </p:grpSpPr>
        <p:sp>
          <p:nvSpPr>
            <p:cNvPr id="30" name="椭圆 29"/>
            <p:cNvSpPr/>
            <p:nvPr/>
          </p:nvSpPr>
          <p:spPr>
            <a:xfrm>
              <a:off x="6564085" y="1959430"/>
              <a:ext cx="2148114" cy="2148114"/>
            </a:xfrm>
            <a:prstGeom prst="ellipse">
              <a:avLst/>
            </a:prstGeom>
            <a:solidFill>
              <a:schemeClr val="bg1">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ea typeface="微软雅黑" panose="020B0503020204020204" pitchFamily="34" charset="-122"/>
                <a:sym typeface="Arial" panose="020B0604020202020204" pitchFamily="34" charset="0"/>
              </a:endParaRPr>
            </a:p>
          </p:txBody>
        </p:sp>
        <p:grpSp>
          <p:nvGrpSpPr>
            <p:cNvPr id="14" name="组合 26"/>
            <p:cNvGrpSpPr/>
            <p:nvPr/>
          </p:nvGrpSpPr>
          <p:grpSpPr>
            <a:xfrm>
              <a:off x="7033174" y="2413982"/>
              <a:ext cx="1209936" cy="1239010"/>
              <a:chOff x="3598200" y="1732459"/>
              <a:chExt cx="1947600" cy="1994400"/>
            </a:xfrm>
          </p:grpSpPr>
          <p:sp>
            <p:nvSpPr>
              <p:cNvPr id="29" name="Freeform 5"/>
              <p:cNvSpPr>
                <a:spLocks/>
              </p:cNvSpPr>
              <p:nvPr/>
            </p:nvSpPr>
            <p:spPr bwMode="auto">
              <a:xfrm>
                <a:off x="4815450" y="1732459"/>
                <a:ext cx="417924" cy="1423836"/>
              </a:xfrm>
              <a:custGeom>
                <a:avLst/>
                <a:gdLst>
                  <a:gd name="T0" fmla="*/ 2 w 43"/>
                  <a:gd name="T1" fmla="*/ 115 h 115"/>
                  <a:gd name="T2" fmla="*/ 3 w 43"/>
                  <a:gd name="T3" fmla="*/ 115 h 115"/>
                  <a:gd name="T4" fmla="*/ 3 w 43"/>
                  <a:gd name="T5" fmla="*/ 115 h 115"/>
                  <a:gd name="T6" fmla="*/ 3 w 43"/>
                  <a:gd name="T7" fmla="*/ 115 h 115"/>
                  <a:gd name="T8" fmla="*/ 4 w 43"/>
                  <a:gd name="T9" fmla="*/ 115 h 115"/>
                  <a:gd name="T10" fmla="*/ 4 w 43"/>
                  <a:gd name="T11" fmla="*/ 115 h 115"/>
                  <a:gd name="T12" fmla="*/ 5 w 43"/>
                  <a:gd name="T13" fmla="*/ 114 h 115"/>
                  <a:gd name="T14" fmla="*/ 22 w 43"/>
                  <a:gd name="T15" fmla="*/ 98 h 115"/>
                  <a:gd name="T16" fmla="*/ 38 w 43"/>
                  <a:gd name="T17" fmla="*/ 114 h 115"/>
                  <a:gd name="T18" fmla="*/ 39 w 43"/>
                  <a:gd name="T19" fmla="*/ 115 h 115"/>
                  <a:gd name="T20" fmla="*/ 39 w 43"/>
                  <a:gd name="T21" fmla="*/ 115 h 115"/>
                  <a:gd name="T22" fmla="*/ 40 w 43"/>
                  <a:gd name="T23" fmla="*/ 115 h 115"/>
                  <a:gd name="T24" fmla="*/ 40 w 43"/>
                  <a:gd name="T25" fmla="*/ 115 h 115"/>
                  <a:gd name="T26" fmla="*/ 40 w 43"/>
                  <a:gd name="T27" fmla="*/ 115 h 115"/>
                  <a:gd name="T28" fmla="*/ 41 w 43"/>
                  <a:gd name="T29" fmla="*/ 115 h 115"/>
                  <a:gd name="T30" fmla="*/ 42 w 43"/>
                  <a:gd name="T31" fmla="*/ 114 h 115"/>
                  <a:gd name="T32" fmla="*/ 43 w 43"/>
                  <a:gd name="T33" fmla="*/ 112 h 115"/>
                  <a:gd name="T34" fmla="*/ 43 w 43"/>
                  <a:gd name="T35" fmla="*/ 27 h 115"/>
                  <a:gd name="T36" fmla="*/ 43 w 43"/>
                  <a:gd name="T37" fmla="*/ 13 h 115"/>
                  <a:gd name="T38" fmla="*/ 43 w 43"/>
                  <a:gd name="T39" fmla="*/ 3 h 115"/>
                  <a:gd name="T40" fmla="*/ 42 w 43"/>
                  <a:gd name="T41" fmla="*/ 1 h 115"/>
                  <a:gd name="T42" fmla="*/ 40 w 43"/>
                  <a:gd name="T43" fmla="*/ 0 h 115"/>
                  <a:gd name="T44" fmla="*/ 3 w 43"/>
                  <a:gd name="T45" fmla="*/ 0 h 115"/>
                  <a:gd name="T46" fmla="*/ 3 w 43"/>
                  <a:gd name="T47" fmla="*/ 0 h 115"/>
                  <a:gd name="T48" fmla="*/ 2 w 43"/>
                  <a:gd name="T49" fmla="*/ 1 h 115"/>
                  <a:gd name="T50" fmla="*/ 2 w 43"/>
                  <a:gd name="T51" fmla="*/ 1 h 115"/>
                  <a:gd name="T52" fmla="*/ 0 w 43"/>
                  <a:gd name="T53" fmla="*/ 3 h 115"/>
                  <a:gd name="T54" fmla="*/ 0 w 43"/>
                  <a:gd name="T55" fmla="*/ 13 h 115"/>
                  <a:gd name="T56" fmla="*/ 0 w 43"/>
                  <a:gd name="T57" fmla="*/ 27 h 115"/>
                  <a:gd name="T58" fmla="*/ 0 w 43"/>
                  <a:gd name="T59" fmla="*/ 112 h 115"/>
                  <a:gd name="T60" fmla="*/ 2 w 43"/>
                  <a:gd name="T61" fmla="*/ 11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3" h="115">
                    <a:moveTo>
                      <a:pt x="2" y="115"/>
                    </a:moveTo>
                    <a:cubicBezTo>
                      <a:pt x="2" y="115"/>
                      <a:pt x="2" y="115"/>
                      <a:pt x="3" y="115"/>
                    </a:cubicBezTo>
                    <a:cubicBezTo>
                      <a:pt x="3" y="115"/>
                      <a:pt x="3" y="115"/>
                      <a:pt x="3" y="115"/>
                    </a:cubicBezTo>
                    <a:cubicBezTo>
                      <a:pt x="3" y="115"/>
                      <a:pt x="3" y="115"/>
                      <a:pt x="3" y="115"/>
                    </a:cubicBezTo>
                    <a:cubicBezTo>
                      <a:pt x="3" y="115"/>
                      <a:pt x="4" y="115"/>
                      <a:pt x="4" y="115"/>
                    </a:cubicBezTo>
                    <a:cubicBezTo>
                      <a:pt x="4" y="115"/>
                      <a:pt x="4" y="115"/>
                      <a:pt x="4" y="115"/>
                    </a:cubicBezTo>
                    <a:cubicBezTo>
                      <a:pt x="4" y="115"/>
                      <a:pt x="5" y="114"/>
                      <a:pt x="5" y="114"/>
                    </a:cubicBezTo>
                    <a:cubicBezTo>
                      <a:pt x="22" y="98"/>
                      <a:pt x="22" y="98"/>
                      <a:pt x="22" y="98"/>
                    </a:cubicBezTo>
                    <a:cubicBezTo>
                      <a:pt x="38" y="114"/>
                      <a:pt x="38" y="114"/>
                      <a:pt x="38" y="114"/>
                    </a:cubicBezTo>
                    <a:cubicBezTo>
                      <a:pt x="38" y="114"/>
                      <a:pt x="39" y="115"/>
                      <a:pt x="39" y="115"/>
                    </a:cubicBezTo>
                    <a:cubicBezTo>
                      <a:pt x="39" y="115"/>
                      <a:pt x="39" y="115"/>
                      <a:pt x="39" y="115"/>
                    </a:cubicBezTo>
                    <a:cubicBezTo>
                      <a:pt x="40" y="115"/>
                      <a:pt x="40" y="115"/>
                      <a:pt x="40" y="115"/>
                    </a:cubicBezTo>
                    <a:cubicBezTo>
                      <a:pt x="40" y="115"/>
                      <a:pt x="40" y="115"/>
                      <a:pt x="40" y="115"/>
                    </a:cubicBezTo>
                    <a:cubicBezTo>
                      <a:pt x="40" y="115"/>
                      <a:pt x="40" y="115"/>
                      <a:pt x="40" y="115"/>
                    </a:cubicBezTo>
                    <a:cubicBezTo>
                      <a:pt x="41" y="115"/>
                      <a:pt x="41" y="115"/>
                      <a:pt x="41" y="115"/>
                    </a:cubicBezTo>
                    <a:cubicBezTo>
                      <a:pt x="42" y="115"/>
                      <a:pt x="42" y="114"/>
                      <a:pt x="42" y="114"/>
                    </a:cubicBezTo>
                    <a:cubicBezTo>
                      <a:pt x="43" y="114"/>
                      <a:pt x="43" y="113"/>
                      <a:pt x="43" y="112"/>
                    </a:cubicBezTo>
                    <a:cubicBezTo>
                      <a:pt x="43" y="27"/>
                      <a:pt x="43" y="27"/>
                      <a:pt x="43" y="27"/>
                    </a:cubicBezTo>
                    <a:cubicBezTo>
                      <a:pt x="43" y="13"/>
                      <a:pt x="43" y="13"/>
                      <a:pt x="43" y="13"/>
                    </a:cubicBezTo>
                    <a:cubicBezTo>
                      <a:pt x="43" y="3"/>
                      <a:pt x="43" y="3"/>
                      <a:pt x="43" y="3"/>
                    </a:cubicBezTo>
                    <a:cubicBezTo>
                      <a:pt x="43" y="3"/>
                      <a:pt x="43" y="2"/>
                      <a:pt x="42" y="1"/>
                    </a:cubicBezTo>
                    <a:cubicBezTo>
                      <a:pt x="42" y="1"/>
                      <a:pt x="41" y="0"/>
                      <a:pt x="40" y="0"/>
                    </a:cubicBezTo>
                    <a:cubicBezTo>
                      <a:pt x="3" y="0"/>
                      <a:pt x="3" y="0"/>
                      <a:pt x="3" y="0"/>
                    </a:cubicBezTo>
                    <a:cubicBezTo>
                      <a:pt x="3" y="0"/>
                      <a:pt x="3" y="0"/>
                      <a:pt x="3" y="0"/>
                    </a:cubicBezTo>
                    <a:cubicBezTo>
                      <a:pt x="3" y="0"/>
                      <a:pt x="2" y="0"/>
                      <a:pt x="2" y="1"/>
                    </a:cubicBezTo>
                    <a:cubicBezTo>
                      <a:pt x="2" y="1"/>
                      <a:pt x="2" y="1"/>
                      <a:pt x="2" y="1"/>
                    </a:cubicBezTo>
                    <a:cubicBezTo>
                      <a:pt x="1" y="1"/>
                      <a:pt x="0" y="2"/>
                      <a:pt x="0" y="3"/>
                    </a:cubicBezTo>
                    <a:cubicBezTo>
                      <a:pt x="0" y="13"/>
                      <a:pt x="0" y="13"/>
                      <a:pt x="0" y="13"/>
                    </a:cubicBezTo>
                    <a:cubicBezTo>
                      <a:pt x="0" y="27"/>
                      <a:pt x="0" y="27"/>
                      <a:pt x="0" y="27"/>
                    </a:cubicBezTo>
                    <a:cubicBezTo>
                      <a:pt x="0" y="112"/>
                      <a:pt x="0" y="112"/>
                      <a:pt x="0" y="112"/>
                    </a:cubicBezTo>
                    <a:cubicBezTo>
                      <a:pt x="0" y="113"/>
                      <a:pt x="1" y="114"/>
                      <a:pt x="2" y="115"/>
                    </a:cubicBezTo>
                    <a:close/>
                  </a:path>
                </a:pathLst>
              </a:custGeom>
              <a:solidFill>
                <a:schemeClr val="bg1">
                  <a:lumMod val="95000"/>
                </a:schemeClr>
              </a:solid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32" name="Freeform 6"/>
              <p:cNvSpPr>
                <a:spLocks/>
              </p:cNvSpPr>
              <p:nvPr/>
            </p:nvSpPr>
            <p:spPr bwMode="auto">
              <a:xfrm>
                <a:off x="3853824" y="2462367"/>
                <a:ext cx="515304" cy="61683"/>
              </a:xfrm>
              <a:custGeom>
                <a:avLst/>
                <a:gdLst>
                  <a:gd name="T0" fmla="*/ 0 w 53"/>
                  <a:gd name="T1" fmla="*/ 3 h 5"/>
                  <a:gd name="T2" fmla="*/ 3 w 53"/>
                  <a:gd name="T3" fmla="*/ 5 h 5"/>
                  <a:gd name="T4" fmla="*/ 50 w 53"/>
                  <a:gd name="T5" fmla="*/ 5 h 5"/>
                  <a:gd name="T6" fmla="*/ 53 w 53"/>
                  <a:gd name="T7" fmla="*/ 3 h 5"/>
                  <a:gd name="T8" fmla="*/ 50 w 53"/>
                  <a:gd name="T9" fmla="*/ 0 h 5"/>
                  <a:gd name="T10" fmla="*/ 3 w 53"/>
                  <a:gd name="T11" fmla="*/ 0 h 5"/>
                  <a:gd name="T12" fmla="*/ 0 w 53"/>
                  <a:gd name="T13" fmla="*/ 3 h 5"/>
                </a:gdLst>
                <a:ahLst/>
                <a:cxnLst>
                  <a:cxn ang="0">
                    <a:pos x="T0" y="T1"/>
                  </a:cxn>
                  <a:cxn ang="0">
                    <a:pos x="T2" y="T3"/>
                  </a:cxn>
                  <a:cxn ang="0">
                    <a:pos x="T4" y="T5"/>
                  </a:cxn>
                  <a:cxn ang="0">
                    <a:pos x="T6" y="T7"/>
                  </a:cxn>
                  <a:cxn ang="0">
                    <a:pos x="T8" y="T9"/>
                  </a:cxn>
                  <a:cxn ang="0">
                    <a:pos x="T10" y="T11"/>
                  </a:cxn>
                  <a:cxn ang="0">
                    <a:pos x="T12" y="T13"/>
                  </a:cxn>
                </a:cxnLst>
                <a:rect l="0" t="0" r="r" b="b"/>
                <a:pathLst>
                  <a:path w="53" h="5">
                    <a:moveTo>
                      <a:pt x="0" y="3"/>
                    </a:moveTo>
                    <a:cubicBezTo>
                      <a:pt x="0" y="4"/>
                      <a:pt x="2" y="5"/>
                      <a:pt x="3" y="5"/>
                    </a:cubicBezTo>
                    <a:cubicBezTo>
                      <a:pt x="50" y="5"/>
                      <a:pt x="50" y="5"/>
                      <a:pt x="50" y="5"/>
                    </a:cubicBezTo>
                    <a:cubicBezTo>
                      <a:pt x="52" y="5"/>
                      <a:pt x="53" y="4"/>
                      <a:pt x="53" y="3"/>
                    </a:cubicBezTo>
                    <a:cubicBezTo>
                      <a:pt x="53" y="1"/>
                      <a:pt x="52" y="0"/>
                      <a:pt x="50" y="0"/>
                    </a:cubicBezTo>
                    <a:cubicBezTo>
                      <a:pt x="3" y="0"/>
                      <a:pt x="3" y="0"/>
                      <a:pt x="3" y="0"/>
                    </a:cubicBezTo>
                    <a:cubicBezTo>
                      <a:pt x="2" y="0"/>
                      <a:pt x="0" y="1"/>
                      <a:pt x="0" y="3"/>
                    </a:cubicBezTo>
                    <a:close/>
                  </a:path>
                </a:pathLst>
              </a:custGeom>
              <a:solidFill>
                <a:schemeClr val="bg1">
                  <a:lumMod val="95000"/>
                </a:schemeClr>
              </a:solid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33" name="Freeform 7"/>
              <p:cNvSpPr>
                <a:spLocks/>
              </p:cNvSpPr>
              <p:nvPr/>
            </p:nvSpPr>
            <p:spPr bwMode="auto">
              <a:xfrm>
                <a:off x="3853824" y="2750218"/>
                <a:ext cx="515304" cy="61683"/>
              </a:xfrm>
              <a:custGeom>
                <a:avLst/>
                <a:gdLst>
                  <a:gd name="T0" fmla="*/ 50 w 53"/>
                  <a:gd name="T1" fmla="*/ 0 h 5"/>
                  <a:gd name="T2" fmla="*/ 3 w 53"/>
                  <a:gd name="T3" fmla="*/ 0 h 5"/>
                  <a:gd name="T4" fmla="*/ 0 w 53"/>
                  <a:gd name="T5" fmla="*/ 2 h 5"/>
                  <a:gd name="T6" fmla="*/ 3 w 53"/>
                  <a:gd name="T7" fmla="*/ 5 h 5"/>
                  <a:gd name="T8" fmla="*/ 50 w 53"/>
                  <a:gd name="T9" fmla="*/ 5 h 5"/>
                  <a:gd name="T10" fmla="*/ 53 w 53"/>
                  <a:gd name="T11" fmla="*/ 2 h 5"/>
                  <a:gd name="T12" fmla="*/ 50 w 53"/>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53" h="5">
                    <a:moveTo>
                      <a:pt x="50" y="0"/>
                    </a:moveTo>
                    <a:cubicBezTo>
                      <a:pt x="3" y="0"/>
                      <a:pt x="3" y="0"/>
                      <a:pt x="3" y="0"/>
                    </a:cubicBezTo>
                    <a:cubicBezTo>
                      <a:pt x="2" y="0"/>
                      <a:pt x="0" y="1"/>
                      <a:pt x="0" y="2"/>
                    </a:cubicBezTo>
                    <a:cubicBezTo>
                      <a:pt x="0" y="4"/>
                      <a:pt x="2" y="5"/>
                      <a:pt x="3" y="5"/>
                    </a:cubicBezTo>
                    <a:cubicBezTo>
                      <a:pt x="50" y="5"/>
                      <a:pt x="50" y="5"/>
                      <a:pt x="50" y="5"/>
                    </a:cubicBezTo>
                    <a:cubicBezTo>
                      <a:pt x="52" y="5"/>
                      <a:pt x="53" y="4"/>
                      <a:pt x="53" y="2"/>
                    </a:cubicBezTo>
                    <a:cubicBezTo>
                      <a:pt x="53" y="1"/>
                      <a:pt x="52" y="0"/>
                      <a:pt x="50" y="0"/>
                    </a:cubicBezTo>
                    <a:close/>
                  </a:path>
                </a:pathLst>
              </a:custGeom>
              <a:solidFill>
                <a:schemeClr val="bg1">
                  <a:lumMod val="95000"/>
                </a:schemeClr>
              </a:solid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35" name="Freeform 8"/>
              <p:cNvSpPr>
                <a:spLocks/>
              </p:cNvSpPr>
              <p:nvPr/>
            </p:nvSpPr>
            <p:spPr bwMode="auto">
              <a:xfrm>
                <a:off x="3853824" y="3032931"/>
                <a:ext cx="515304" cy="61683"/>
              </a:xfrm>
              <a:custGeom>
                <a:avLst/>
                <a:gdLst>
                  <a:gd name="T0" fmla="*/ 50 w 53"/>
                  <a:gd name="T1" fmla="*/ 0 h 5"/>
                  <a:gd name="T2" fmla="*/ 3 w 53"/>
                  <a:gd name="T3" fmla="*/ 0 h 5"/>
                  <a:gd name="T4" fmla="*/ 0 w 53"/>
                  <a:gd name="T5" fmla="*/ 2 h 5"/>
                  <a:gd name="T6" fmla="*/ 3 w 53"/>
                  <a:gd name="T7" fmla="*/ 5 h 5"/>
                  <a:gd name="T8" fmla="*/ 50 w 53"/>
                  <a:gd name="T9" fmla="*/ 5 h 5"/>
                  <a:gd name="T10" fmla="*/ 53 w 53"/>
                  <a:gd name="T11" fmla="*/ 2 h 5"/>
                  <a:gd name="T12" fmla="*/ 50 w 53"/>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53" h="5">
                    <a:moveTo>
                      <a:pt x="50" y="0"/>
                    </a:moveTo>
                    <a:cubicBezTo>
                      <a:pt x="3" y="0"/>
                      <a:pt x="3" y="0"/>
                      <a:pt x="3" y="0"/>
                    </a:cubicBezTo>
                    <a:cubicBezTo>
                      <a:pt x="2" y="0"/>
                      <a:pt x="0" y="1"/>
                      <a:pt x="0" y="2"/>
                    </a:cubicBezTo>
                    <a:cubicBezTo>
                      <a:pt x="0" y="4"/>
                      <a:pt x="2" y="5"/>
                      <a:pt x="3" y="5"/>
                    </a:cubicBezTo>
                    <a:cubicBezTo>
                      <a:pt x="50" y="5"/>
                      <a:pt x="50" y="5"/>
                      <a:pt x="50" y="5"/>
                    </a:cubicBezTo>
                    <a:cubicBezTo>
                      <a:pt x="52" y="5"/>
                      <a:pt x="53" y="4"/>
                      <a:pt x="53" y="2"/>
                    </a:cubicBezTo>
                    <a:cubicBezTo>
                      <a:pt x="53" y="1"/>
                      <a:pt x="52" y="0"/>
                      <a:pt x="50" y="0"/>
                    </a:cubicBezTo>
                    <a:close/>
                  </a:path>
                </a:pathLst>
              </a:custGeom>
              <a:solidFill>
                <a:schemeClr val="bg1">
                  <a:lumMod val="95000"/>
                </a:schemeClr>
              </a:solid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36" name="Freeform 9"/>
              <p:cNvSpPr>
                <a:spLocks noEditPoints="1"/>
              </p:cNvSpPr>
              <p:nvPr/>
            </p:nvSpPr>
            <p:spPr bwMode="auto">
              <a:xfrm>
                <a:off x="3598200" y="1881526"/>
                <a:ext cx="1947600" cy="1845333"/>
              </a:xfrm>
              <a:custGeom>
                <a:avLst/>
                <a:gdLst>
                  <a:gd name="T0" fmla="*/ 177 w 200"/>
                  <a:gd name="T1" fmla="*/ 3 h 149"/>
                  <a:gd name="T2" fmla="*/ 177 w 200"/>
                  <a:gd name="T3" fmla="*/ 17 h 149"/>
                  <a:gd name="T4" fmla="*/ 186 w 200"/>
                  <a:gd name="T5" fmla="*/ 21 h 149"/>
                  <a:gd name="T6" fmla="*/ 186 w 200"/>
                  <a:gd name="T7" fmla="*/ 134 h 149"/>
                  <a:gd name="T8" fmla="*/ 107 w 200"/>
                  <a:gd name="T9" fmla="*/ 134 h 149"/>
                  <a:gd name="T10" fmla="*/ 107 w 200"/>
                  <a:gd name="T11" fmla="*/ 21 h 149"/>
                  <a:gd name="T12" fmla="*/ 117 w 200"/>
                  <a:gd name="T13" fmla="*/ 17 h 149"/>
                  <a:gd name="T14" fmla="*/ 117 w 200"/>
                  <a:gd name="T15" fmla="*/ 3 h 149"/>
                  <a:gd name="T16" fmla="*/ 100 w 200"/>
                  <a:gd name="T17" fmla="*/ 9 h 149"/>
                  <a:gd name="T18" fmla="*/ 53 w 200"/>
                  <a:gd name="T19" fmla="*/ 0 h 149"/>
                  <a:gd name="T20" fmla="*/ 0 w 200"/>
                  <a:gd name="T21" fmla="*/ 20 h 149"/>
                  <a:gd name="T22" fmla="*/ 0 w 200"/>
                  <a:gd name="T23" fmla="*/ 142 h 149"/>
                  <a:gd name="T24" fmla="*/ 2 w 200"/>
                  <a:gd name="T25" fmla="*/ 147 h 149"/>
                  <a:gd name="T26" fmla="*/ 8 w 200"/>
                  <a:gd name="T27" fmla="*/ 149 h 149"/>
                  <a:gd name="T28" fmla="*/ 53 w 200"/>
                  <a:gd name="T29" fmla="*/ 145 h 149"/>
                  <a:gd name="T30" fmla="*/ 99 w 200"/>
                  <a:gd name="T31" fmla="*/ 149 h 149"/>
                  <a:gd name="T32" fmla="*/ 99 w 200"/>
                  <a:gd name="T33" fmla="*/ 149 h 149"/>
                  <a:gd name="T34" fmla="*/ 100 w 200"/>
                  <a:gd name="T35" fmla="*/ 149 h 149"/>
                  <a:gd name="T36" fmla="*/ 100 w 200"/>
                  <a:gd name="T37" fmla="*/ 149 h 149"/>
                  <a:gd name="T38" fmla="*/ 101 w 200"/>
                  <a:gd name="T39" fmla="*/ 149 h 149"/>
                  <a:gd name="T40" fmla="*/ 101 w 200"/>
                  <a:gd name="T41" fmla="*/ 149 h 149"/>
                  <a:gd name="T42" fmla="*/ 146 w 200"/>
                  <a:gd name="T43" fmla="*/ 145 h 149"/>
                  <a:gd name="T44" fmla="*/ 192 w 200"/>
                  <a:gd name="T45" fmla="*/ 149 h 149"/>
                  <a:gd name="T46" fmla="*/ 193 w 200"/>
                  <a:gd name="T47" fmla="*/ 149 h 149"/>
                  <a:gd name="T48" fmla="*/ 197 w 200"/>
                  <a:gd name="T49" fmla="*/ 147 h 149"/>
                  <a:gd name="T50" fmla="*/ 200 w 200"/>
                  <a:gd name="T51" fmla="*/ 142 h 149"/>
                  <a:gd name="T52" fmla="*/ 200 w 200"/>
                  <a:gd name="T53" fmla="*/ 20 h 149"/>
                  <a:gd name="T54" fmla="*/ 177 w 200"/>
                  <a:gd name="T55" fmla="*/ 3 h 149"/>
                  <a:gd name="T56" fmla="*/ 93 w 200"/>
                  <a:gd name="T57" fmla="*/ 134 h 149"/>
                  <a:gd name="T58" fmla="*/ 53 w 200"/>
                  <a:gd name="T59" fmla="*/ 131 h 149"/>
                  <a:gd name="T60" fmla="*/ 14 w 200"/>
                  <a:gd name="T61" fmla="*/ 134 h 149"/>
                  <a:gd name="T62" fmla="*/ 14 w 200"/>
                  <a:gd name="T63" fmla="*/ 21 h 149"/>
                  <a:gd name="T64" fmla="*/ 53 w 200"/>
                  <a:gd name="T65" fmla="*/ 14 h 149"/>
                  <a:gd name="T66" fmla="*/ 93 w 200"/>
                  <a:gd name="T67" fmla="*/ 21 h 149"/>
                  <a:gd name="T68" fmla="*/ 93 w 200"/>
                  <a:gd name="T69" fmla="*/ 134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00" h="149">
                    <a:moveTo>
                      <a:pt x="177" y="3"/>
                    </a:moveTo>
                    <a:cubicBezTo>
                      <a:pt x="177" y="17"/>
                      <a:pt x="177" y="17"/>
                      <a:pt x="177" y="17"/>
                    </a:cubicBezTo>
                    <a:cubicBezTo>
                      <a:pt x="181" y="18"/>
                      <a:pt x="185" y="20"/>
                      <a:pt x="186" y="21"/>
                    </a:cubicBezTo>
                    <a:cubicBezTo>
                      <a:pt x="186" y="134"/>
                      <a:pt x="186" y="134"/>
                      <a:pt x="186" y="134"/>
                    </a:cubicBezTo>
                    <a:cubicBezTo>
                      <a:pt x="161" y="130"/>
                      <a:pt x="131" y="130"/>
                      <a:pt x="107" y="134"/>
                    </a:cubicBezTo>
                    <a:cubicBezTo>
                      <a:pt x="107" y="21"/>
                      <a:pt x="107" y="21"/>
                      <a:pt x="107" y="21"/>
                    </a:cubicBezTo>
                    <a:cubicBezTo>
                      <a:pt x="108" y="20"/>
                      <a:pt x="111" y="18"/>
                      <a:pt x="117" y="17"/>
                    </a:cubicBezTo>
                    <a:cubicBezTo>
                      <a:pt x="117" y="3"/>
                      <a:pt x="117" y="3"/>
                      <a:pt x="117" y="3"/>
                    </a:cubicBezTo>
                    <a:cubicBezTo>
                      <a:pt x="110" y="4"/>
                      <a:pt x="104" y="6"/>
                      <a:pt x="100" y="9"/>
                    </a:cubicBezTo>
                    <a:cubicBezTo>
                      <a:pt x="90" y="2"/>
                      <a:pt x="70" y="0"/>
                      <a:pt x="53" y="0"/>
                    </a:cubicBezTo>
                    <a:cubicBezTo>
                      <a:pt x="29" y="0"/>
                      <a:pt x="0" y="5"/>
                      <a:pt x="0" y="20"/>
                    </a:cubicBezTo>
                    <a:cubicBezTo>
                      <a:pt x="0" y="142"/>
                      <a:pt x="0" y="142"/>
                      <a:pt x="0" y="142"/>
                    </a:cubicBezTo>
                    <a:cubicBezTo>
                      <a:pt x="0" y="144"/>
                      <a:pt x="1" y="146"/>
                      <a:pt x="2" y="147"/>
                    </a:cubicBezTo>
                    <a:cubicBezTo>
                      <a:pt x="4" y="148"/>
                      <a:pt x="6" y="149"/>
                      <a:pt x="8" y="149"/>
                    </a:cubicBezTo>
                    <a:cubicBezTo>
                      <a:pt x="22" y="146"/>
                      <a:pt x="37" y="145"/>
                      <a:pt x="53" y="145"/>
                    </a:cubicBezTo>
                    <a:cubicBezTo>
                      <a:pt x="69" y="145"/>
                      <a:pt x="85" y="146"/>
                      <a:pt x="99" y="149"/>
                    </a:cubicBezTo>
                    <a:cubicBezTo>
                      <a:pt x="99" y="149"/>
                      <a:pt x="99" y="149"/>
                      <a:pt x="99" y="149"/>
                    </a:cubicBezTo>
                    <a:cubicBezTo>
                      <a:pt x="99" y="149"/>
                      <a:pt x="99" y="149"/>
                      <a:pt x="100" y="149"/>
                    </a:cubicBezTo>
                    <a:cubicBezTo>
                      <a:pt x="100" y="149"/>
                      <a:pt x="100" y="149"/>
                      <a:pt x="100" y="149"/>
                    </a:cubicBezTo>
                    <a:cubicBezTo>
                      <a:pt x="100" y="149"/>
                      <a:pt x="100" y="149"/>
                      <a:pt x="101" y="149"/>
                    </a:cubicBezTo>
                    <a:cubicBezTo>
                      <a:pt x="101" y="149"/>
                      <a:pt x="101" y="149"/>
                      <a:pt x="101" y="149"/>
                    </a:cubicBezTo>
                    <a:cubicBezTo>
                      <a:pt x="115" y="146"/>
                      <a:pt x="130" y="145"/>
                      <a:pt x="146" y="145"/>
                    </a:cubicBezTo>
                    <a:cubicBezTo>
                      <a:pt x="162" y="145"/>
                      <a:pt x="178" y="146"/>
                      <a:pt x="192" y="149"/>
                    </a:cubicBezTo>
                    <a:cubicBezTo>
                      <a:pt x="192" y="149"/>
                      <a:pt x="192" y="149"/>
                      <a:pt x="193" y="149"/>
                    </a:cubicBezTo>
                    <a:cubicBezTo>
                      <a:pt x="194" y="149"/>
                      <a:pt x="196" y="148"/>
                      <a:pt x="197" y="147"/>
                    </a:cubicBezTo>
                    <a:cubicBezTo>
                      <a:pt x="199" y="146"/>
                      <a:pt x="200" y="144"/>
                      <a:pt x="200" y="142"/>
                    </a:cubicBezTo>
                    <a:cubicBezTo>
                      <a:pt x="200" y="20"/>
                      <a:pt x="200" y="20"/>
                      <a:pt x="200" y="20"/>
                    </a:cubicBezTo>
                    <a:cubicBezTo>
                      <a:pt x="200" y="11"/>
                      <a:pt x="190" y="6"/>
                      <a:pt x="177" y="3"/>
                    </a:cubicBezTo>
                    <a:close/>
                    <a:moveTo>
                      <a:pt x="93" y="134"/>
                    </a:moveTo>
                    <a:cubicBezTo>
                      <a:pt x="80" y="132"/>
                      <a:pt x="67" y="131"/>
                      <a:pt x="53" y="131"/>
                    </a:cubicBezTo>
                    <a:cubicBezTo>
                      <a:pt x="40" y="131"/>
                      <a:pt x="26" y="132"/>
                      <a:pt x="14" y="134"/>
                    </a:cubicBezTo>
                    <a:cubicBezTo>
                      <a:pt x="14" y="21"/>
                      <a:pt x="14" y="21"/>
                      <a:pt x="14" y="21"/>
                    </a:cubicBezTo>
                    <a:cubicBezTo>
                      <a:pt x="16" y="18"/>
                      <a:pt x="30" y="14"/>
                      <a:pt x="53" y="14"/>
                    </a:cubicBezTo>
                    <a:cubicBezTo>
                      <a:pt x="76" y="14"/>
                      <a:pt x="90" y="18"/>
                      <a:pt x="93" y="21"/>
                    </a:cubicBezTo>
                    <a:lnTo>
                      <a:pt x="93" y="134"/>
                    </a:lnTo>
                    <a:close/>
                  </a:path>
                </a:pathLst>
              </a:custGeom>
              <a:solidFill>
                <a:schemeClr val="bg1">
                  <a:lumMod val="95000"/>
                </a:schemeClr>
              </a:solid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grpSp>
      </p:grpSp>
      <p:grpSp>
        <p:nvGrpSpPr>
          <p:cNvPr id="15" name="组合 15"/>
          <p:cNvGrpSpPr>
            <a:grpSpLocks noChangeAspect="1"/>
          </p:cNvGrpSpPr>
          <p:nvPr/>
        </p:nvGrpSpPr>
        <p:grpSpPr>
          <a:xfrm>
            <a:off x="4637082" y="1419566"/>
            <a:ext cx="1458000" cy="1458000"/>
            <a:chOff x="4528154" y="1959430"/>
            <a:chExt cx="2148114" cy="2148114"/>
          </a:xfrm>
        </p:grpSpPr>
        <p:sp>
          <p:nvSpPr>
            <p:cNvPr id="24" name="椭圆 23"/>
            <p:cNvSpPr/>
            <p:nvPr/>
          </p:nvSpPr>
          <p:spPr>
            <a:xfrm>
              <a:off x="4528154" y="1959430"/>
              <a:ext cx="2148114" cy="2148114"/>
            </a:xfrm>
            <a:prstGeom prst="ellipse">
              <a:avLst/>
            </a:prstGeom>
            <a:solidFill>
              <a:srgbClr val="0070C0"/>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ea typeface="微软雅黑" panose="020B0503020204020204" pitchFamily="34" charset="-122"/>
                <a:sym typeface="Arial" panose="020B0604020202020204" pitchFamily="34" charset="0"/>
              </a:endParaRPr>
            </a:p>
          </p:txBody>
        </p:sp>
        <p:grpSp>
          <p:nvGrpSpPr>
            <p:cNvPr id="16" name="Group 4"/>
            <p:cNvGrpSpPr>
              <a:grpSpLocks noChangeAspect="1"/>
            </p:cNvGrpSpPr>
            <p:nvPr/>
          </p:nvGrpSpPr>
          <p:grpSpPr bwMode="auto">
            <a:xfrm>
              <a:off x="5033378" y="2342981"/>
              <a:ext cx="1137666" cy="1381012"/>
              <a:chOff x="2694" y="1931"/>
              <a:chExt cx="374" cy="454"/>
            </a:xfrm>
            <a:solidFill>
              <a:schemeClr val="bg1"/>
            </a:solidFill>
          </p:grpSpPr>
          <p:sp>
            <p:nvSpPr>
              <p:cNvPr id="7" name="Freeform 5"/>
              <p:cNvSpPr>
                <a:spLocks noEditPoints="1"/>
              </p:cNvSpPr>
              <p:nvPr/>
            </p:nvSpPr>
            <p:spPr bwMode="auto">
              <a:xfrm>
                <a:off x="2694" y="1931"/>
                <a:ext cx="374" cy="454"/>
              </a:xfrm>
              <a:custGeom>
                <a:avLst/>
                <a:gdLst>
                  <a:gd name="T0" fmla="*/ 127 w 155"/>
                  <a:gd name="T1" fmla="*/ 7 h 189"/>
                  <a:gd name="T2" fmla="*/ 124 w 155"/>
                  <a:gd name="T3" fmla="*/ 0 h 189"/>
                  <a:gd name="T4" fmla="*/ 122 w 155"/>
                  <a:gd name="T5" fmla="*/ 7 h 189"/>
                  <a:gd name="T6" fmla="*/ 96 w 155"/>
                  <a:gd name="T7" fmla="*/ 3 h 189"/>
                  <a:gd name="T8" fmla="*/ 90 w 155"/>
                  <a:gd name="T9" fmla="*/ 3 h 189"/>
                  <a:gd name="T10" fmla="*/ 64 w 155"/>
                  <a:gd name="T11" fmla="*/ 7 h 189"/>
                  <a:gd name="T12" fmla="*/ 62 w 155"/>
                  <a:gd name="T13" fmla="*/ 0 h 189"/>
                  <a:gd name="T14" fmla="*/ 59 w 155"/>
                  <a:gd name="T15" fmla="*/ 7 h 189"/>
                  <a:gd name="T16" fmla="*/ 33 w 155"/>
                  <a:gd name="T17" fmla="*/ 3 h 189"/>
                  <a:gd name="T18" fmla="*/ 27 w 155"/>
                  <a:gd name="T19" fmla="*/ 3 h 189"/>
                  <a:gd name="T20" fmla="*/ 7 w 155"/>
                  <a:gd name="T21" fmla="*/ 7 h 189"/>
                  <a:gd name="T22" fmla="*/ 0 w 155"/>
                  <a:gd name="T23" fmla="*/ 182 h 189"/>
                  <a:gd name="T24" fmla="*/ 148 w 155"/>
                  <a:gd name="T25" fmla="*/ 189 h 189"/>
                  <a:gd name="T26" fmla="*/ 155 w 155"/>
                  <a:gd name="T27" fmla="*/ 13 h 189"/>
                  <a:gd name="T28" fmla="*/ 124 w 155"/>
                  <a:gd name="T29" fmla="*/ 40 h 189"/>
                  <a:gd name="T30" fmla="*/ 127 w 155"/>
                  <a:gd name="T31" fmla="*/ 31 h 189"/>
                  <a:gd name="T32" fmla="*/ 124 w 155"/>
                  <a:gd name="T33" fmla="*/ 44 h 189"/>
                  <a:gd name="T34" fmla="*/ 122 w 155"/>
                  <a:gd name="T35" fmla="*/ 31 h 189"/>
                  <a:gd name="T36" fmla="*/ 124 w 155"/>
                  <a:gd name="T37" fmla="*/ 40 h 189"/>
                  <a:gd name="T38" fmla="*/ 96 w 155"/>
                  <a:gd name="T39" fmla="*/ 37 h 189"/>
                  <a:gd name="T40" fmla="*/ 100 w 155"/>
                  <a:gd name="T41" fmla="*/ 37 h 189"/>
                  <a:gd name="T42" fmla="*/ 86 w 155"/>
                  <a:gd name="T43" fmla="*/ 37 h 189"/>
                  <a:gd name="T44" fmla="*/ 90 w 155"/>
                  <a:gd name="T45" fmla="*/ 37 h 189"/>
                  <a:gd name="T46" fmla="*/ 62 w 155"/>
                  <a:gd name="T47" fmla="*/ 40 h 189"/>
                  <a:gd name="T48" fmla="*/ 64 w 155"/>
                  <a:gd name="T49" fmla="*/ 31 h 189"/>
                  <a:gd name="T50" fmla="*/ 62 w 155"/>
                  <a:gd name="T51" fmla="*/ 44 h 189"/>
                  <a:gd name="T52" fmla="*/ 59 w 155"/>
                  <a:gd name="T53" fmla="*/ 31 h 189"/>
                  <a:gd name="T54" fmla="*/ 62 w 155"/>
                  <a:gd name="T55" fmla="*/ 40 h 189"/>
                  <a:gd name="T56" fmla="*/ 33 w 155"/>
                  <a:gd name="T57" fmla="*/ 37 h 189"/>
                  <a:gd name="T58" fmla="*/ 37 w 155"/>
                  <a:gd name="T59" fmla="*/ 37 h 189"/>
                  <a:gd name="T60" fmla="*/ 23 w 155"/>
                  <a:gd name="T61" fmla="*/ 37 h 189"/>
                  <a:gd name="T62" fmla="*/ 27 w 155"/>
                  <a:gd name="T63" fmla="*/ 37 h 189"/>
                  <a:gd name="T64" fmla="*/ 141 w 155"/>
                  <a:gd name="T65" fmla="*/ 175 h 189"/>
                  <a:gd name="T66" fmla="*/ 14 w 155"/>
                  <a:gd name="T67" fmla="*/ 20 h 189"/>
                  <a:gd name="T68" fmla="*/ 27 w 155"/>
                  <a:gd name="T69" fmla="*/ 25 h 189"/>
                  <a:gd name="T70" fmla="*/ 30 w 155"/>
                  <a:gd name="T71" fmla="*/ 50 h 189"/>
                  <a:gd name="T72" fmla="*/ 33 w 155"/>
                  <a:gd name="T73" fmla="*/ 25 h 189"/>
                  <a:gd name="T74" fmla="*/ 59 w 155"/>
                  <a:gd name="T75" fmla="*/ 20 h 189"/>
                  <a:gd name="T76" fmla="*/ 49 w 155"/>
                  <a:gd name="T77" fmla="*/ 37 h 189"/>
                  <a:gd name="T78" fmla="*/ 74 w 155"/>
                  <a:gd name="T79" fmla="*/ 37 h 189"/>
                  <a:gd name="T80" fmla="*/ 64 w 155"/>
                  <a:gd name="T81" fmla="*/ 20 h 189"/>
                  <a:gd name="T82" fmla="*/ 90 w 155"/>
                  <a:gd name="T83" fmla="*/ 25 h 189"/>
                  <a:gd name="T84" fmla="*/ 93 w 155"/>
                  <a:gd name="T85" fmla="*/ 50 h 189"/>
                  <a:gd name="T86" fmla="*/ 96 w 155"/>
                  <a:gd name="T87" fmla="*/ 25 h 189"/>
                  <a:gd name="T88" fmla="*/ 122 w 155"/>
                  <a:gd name="T89" fmla="*/ 20 h 189"/>
                  <a:gd name="T90" fmla="*/ 112 w 155"/>
                  <a:gd name="T91" fmla="*/ 37 h 189"/>
                  <a:gd name="T92" fmla="*/ 137 w 155"/>
                  <a:gd name="T93" fmla="*/ 37 h 189"/>
                  <a:gd name="T94" fmla="*/ 127 w 155"/>
                  <a:gd name="T95" fmla="*/ 20 h 189"/>
                  <a:gd name="T96" fmla="*/ 141 w 155"/>
                  <a:gd name="T97" fmla="*/ 175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5" h="189">
                    <a:moveTo>
                      <a:pt x="148" y="7"/>
                    </a:moveTo>
                    <a:cubicBezTo>
                      <a:pt x="127" y="7"/>
                      <a:pt x="127" y="7"/>
                      <a:pt x="127" y="7"/>
                    </a:cubicBezTo>
                    <a:cubicBezTo>
                      <a:pt x="127" y="3"/>
                      <a:pt x="127" y="3"/>
                      <a:pt x="127" y="3"/>
                    </a:cubicBezTo>
                    <a:cubicBezTo>
                      <a:pt x="127" y="1"/>
                      <a:pt x="126" y="0"/>
                      <a:pt x="124" y="0"/>
                    </a:cubicBezTo>
                    <a:cubicBezTo>
                      <a:pt x="123" y="0"/>
                      <a:pt x="122" y="1"/>
                      <a:pt x="122" y="3"/>
                    </a:cubicBezTo>
                    <a:cubicBezTo>
                      <a:pt x="122" y="7"/>
                      <a:pt x="122" y="7"/>
                      <a:pt x="122" y="7"/>
                    </a:cubicBezTo>
                    <a:cubicBezTo>
                      <a:pt x="96" y="7"/>
                      <a:pt x="96" y="7"/>
                      <a:pt x="96" y="7"/>
                    </a:cubicBezTo>
                    <a:cubicBezTo>
                      <a:pt x="96" y="3"/>
                      <a:pt x="96" y="3"/>
                      <a:pt x="96" y="3"/>
                    </a:cubicBezTo>
                    <a:cubicBezTo>
                      <a:pt x="96" y="1"/>
                      <a:pt x="94" y="0"/>
                      <a:pt x="93" y="0"/>
                    </a:cubicBezTo>
                    <a:cubicBezTo>
                      <a:pt x="91" y="0"/>
                      <a:pt x="90" y="1"/>
                      <a:pt x="90" y="3"/>
                    </a:cubicBezTo>
                    <a:cubicBezTo>
                      <a:pt x="90" y="7"/>
                      <a:pt x="90" y="7"/>
                      <a:pt x="90" y="7"/>
                    </a:cubicBezTo>
                    <a:cubicBezTo>
                      <a:pt x="64" y="7"/>
                      <a:pt x="64" y="7"/>
                      <a:pt x="64" y="7"/>
                    </a:cubicBezTo>
                    <a:cubicBezTo>
                      <a:pt x="64" y="3"/>
                      <a:pt x="64" y="3"/>
                      <a:pt x="64" y="3"/>
                    </a:cubicBezTo>
                    <a:cubicBezTo>
                      <a:pt x="64" y="1"/>
                      <a:pt x="63" y="0"/>
                      <a:pt x="62" y="0"/>
                    </a:cubicBezTo>
                    <a:cubicBezTo>
                      <a:pt x="60" y="0"/>
                      <a:pt x="59" y="1"/>
                      <a:pt x="59" y="3"/>
                    </a:cubicBezTo>
                    <a:cubicBezTo>
                      <a:pt x="59" y="7"/>
                      <a:pt x="59" y="7"/>
                      <a:pt x="59" y="7"/>
                    </a:cubicBezTo>
                    <a:cubicBezTo>
                      <a:pt x="33" y="7"/>
                      <a:pt x="33" y="7"/>
                      <a:pt x="33" y="7"/>
                    </a:cubicBezTo>
                    <a:cubicBezTo>
                      <a:pt x="33" y="3"/>
                      <a:pt x="33" y="3"/>
                      <a:pt x="33" y="3"/>
                    </a:cubicBezTo>
                    <a:cubicBezTo>
                      <a:pt x="33" y="1"/>
                      <a:pt x="32" y="0"/>
                      <a:pt x="30" y="0"/>
                    </a:cubicBezTo>
                    <a:cubicBezTo>
                      <a:pt x="29" y="0"/>
                      <a:pt x="27" y="1"/>
                      <a:pt x="27" y="3"/>
                    </a:cubicBezTo>
                    <a:cubicBezTo>
                      <a:pt x="27" y="7"/>
                      <a:pt x="27" y="7"/>
                      <a:pt x="27" y="7"/>
                    </a:cubicBezTo>
                    <a:cubicBezTo>
                      <a:pt x="7" y="7"/>
                      <a:pt x="7" y="7"/>
                      <a:pt x="7" y="7"/>
                    </a:cubicBezTo>
                    <a:cubicBezTo>
                      <a:pt x="3" y="7"/>
                      <a:pt x="0" y="10"/>
                      <a:pt x="0" y="13"/>
                    </a:cubicBezTo>
                    <a:cubicBezTo>
                      <a:pt x="0" y="182"/>
                      <a:pt x="0" y="182"/>
                      <a:pt x="0" y="182"/>
                    </a:cubicBezTo>
                    <a:cubicBezTo>
                      <a:pt x="0" y="186"/>
                      <a:pt x="3" y="189"/>
                      <a:pt x="7" y="189"/>
                    </a:cubicBezTo>
                    <a:cubicBezTo>
                      <a:pt x="148" y="189"/>
                      <a:pt x="148" y="189"/>
                      <a:pt x="148" y="189"/>
                    </a:cubicBezTo>
                    <a:cubicBezTo>
                      <a:pt x="152" y="189"/>
                      <a:pt x="155" y="186"/>
                      <a:pt x="155" y="182"/>
                    </a:cubicBezTo>
                    <a:cubicBezTo>
                      <a:pt x="155" y="13"/>
                      <a:pt x="155" y="13"/>
                      <a:pt x="155" y="13"/>
                    </a:cubicBezTo>
                    <a:cubicBezTo>
                      <a:pt x="155" y="10"/>
                      <a:pt x="152" y="7"/>
                      <a:pt x="148" y="7"/>
                    </a:cubicBezTo>
                    <a:close/>
                    <a:moveTo>
                      <a:pt x="124" y="40"/>
                    </a:moveTo>
                    <a:cubicBezTo>
                      <a:pt x="126" y="40"/>
                      <a:pt x="127" y="39"/>
                      <a:pt x="127" y="37"/>
                    </a:cubicBezTo>
                    <a:cubicBezTo>
                      <a:pt x="127" y="31"/>
                      <a:pt x="127" y="31"/>
                      <a:pt x="127" y="31"/>
                    </a:cubicBezTo>
                    <a:cubicBezTo>
                      <a:pt x="130" y="32"/>
                      <a:pt x="131" y="35"/>
                      <a:pt x="131" y="37"/>
                    </a:cubicBezTo>
                    <a:cubicBezTo>
                      <a:pt x="131" y="41"/>
                      <a:pt x="128" y="44"/>
                      <a:pt x="124" y="44"/>
                    </a:cubicBezTo>
                    <a:cubicBezTo>
                      <a:pt x="120" y="44"/>
                      <a:pt x="117" y="41"/>
                      <a:pt x="117" y="37"/>
                    </a:cubicBezTo>
                    <a:cubicBezTo>
                      <a:pt x="117" y="34"/>
                      <a:pt x="119" y="32"/>
                      <a:pt x="122" y="31"/>
                    </a:cubicBezTo>
                    <a:cubicBezTo>
                      <a:pt x="122" y="37"/>
                      <a:pt x="122" y="37"/>
                      <a:pt x="122" y="37"/>
                    </a:cubicBezTo>
                    <a:cubicBezTo>
                      <a:pt x="122" y="39"/>
                      <a:pt x="123" y="40"/>
                      <a:pt x="124" y="40"/>
                    </a:cubicBezTo>
                    <a:close/>
                    <a:moveTo>
                      <a:pt x="93" y="40"/>
                    </a:moveTo>
                    <a:cubicBezTo>
                      <a:pt x="94" y="40"/>
                      <a:pt x="96" y="39"/>
                      <a:pt x="96" y="37"/>
                    </a:cubicBezTo>
                    <a:cubicBezTo>
                      <a:pt x="96" y="31"/>
                      <a:pt x="96" y="31"/>
                      <a:pt x="96" y="31"/>
                    </a:cubicBezTo>
                    <a:cubicBezTo>
                      <a:pt x="98" y="32"/>
                      <a:pt x="100" y="35"/>
                      <a:pt x="100" y="37"/>
                    </a:cubicBezTo>
                    <a:cubicBezTo>
                      <a:pt x="100" y="41"/>
                      <a:pt x="97" y="44"/>
                      <a:pt x="93" y="44"/>
                    </a:cubicBezTo>
                    <a:cubicBezTo>
                      <a:pt x="89" y="44"/>
                      <a:pt x="86" y="41"/>
                      <a:pt x="86" y="37"/>
                    </a:cubicBezTo>
                    <a:cubicBezTo>
                      <a:pt x="86" y="34"/>
                      <a:pt x="88" y="32"/>
                      <a:pt x="90" y="31"/>
                    </a:cubicBezTo>
                    <a:cubicBezTo>
                      <a:pt x="90" y="37"/>
                      <a:pt x="90" y="37"/>
                      <a:pt x="90" y="37"/>
                    </a:cubicBezTo>
                    <a:cubicBezTo>
                      <a:pt x="90" y="39"/>
                      <a:pt x="91" y="40"/>
                      <a:pt x="93" y="40"/>
                    </a:cubicBezTo>
                    <a:close/>
                    <a:moveTo>
                      <a:pt x="62" y="40"/>
                    </a:moveTo>
                    <a:cubicBezTo>
                      <a:pt x="63" y="40"/>
                      <a:pt x="64" y="39"/>
                      <a:pt x="64" y="37"/>
                    </a:cubicBezTo>
                    <a:cubicBezTo>
                      <a:pt x="64" y="31"/>
                      <a:pt x="64" y="31"/>
                      <a:pt x="64" y="31"/>
                    </a:cubicBezTo>
                    <a:cubicBezTo>
                      <a:pt x="67" y="32"/>
                      <a:pt x="69" y="35"/>
                      <a:pt x="69" y="37"/>
                    </a:cubicBezTo>
                    <a:cubicBezTo>
                      <a:pt x="69" y="41"/>
                      <a:pt x="65" y="44"/>
                      <a:pt x="62" y="44"/>
                    </a:cubicBezTo>
                    <a:cubicBezTo>
                      <a:pt x="58" y="44"/>
                      <a:pt x="54" y="41"/>
                      <a:pt x="54" y="37"/>
                    </a:cubicBezTo>
                    <a:cubicBezTo>
                      <a:pt x="54" y="34"/>
                      <a:pt x="56" y="32"/>
                      <a:pt x="59" y="31"/>
                    </a:cubicBezTo>
                    <a:cubicBezTo>
                      <a:pt x="59" y="37"/>
                      <a:pt x="59" y="37"/>
                      <a:pt x="59" y="37"/>
                    </a:cubicBezTo>
                    <a:cubicBezTo>
                      <a:pt x="59" y="39"/>
                      <a:pt x="60" y="40"/>
                      <a:pt x="62" y="40"/>
                    </a:cubicBezTo>
                    <a:close/>
                    <a:moveTo>
                      <a:pt x="30" y="40"/>
                    </a:moveTo>
                    <a:cubicBezTo>
                      <a:pt x="32" y="40"/>
                      <a:pt x="33" y="39"/>
                      <a:pt x="33" y="37"/>
                    </a:cubicBezTo>
                    <a:cubicBezTo>
                      <a:pt x="33" y="31"/>
                      <a:pt x="33" y="31"/>
                      <a:pt x="33" y="31"/>
                    </a:cubicBezTo>
                    <a:cubicBezTo>
                      <a:pt x="35" y="32"/>
                      <a:pt x="37" y="35"/>
                      <a:pt x="37" y="37"/>
                    </a:cubicBezTo>
                    <a:cubicBezTo>
                      <a:pt x="37" y="41"/>
                      <a:pt x="34" y="44"/>
                      <a:pt x="30" y="44"/>
                    </a:cubicBezTo>
                    <a:cubicBezTo>
                      <a:pt x="26" y="44"/>
                      <a:pt x="23" y="41"/>
                      <a:pt x="23" y="37"/>
                    </a:cubicBezTo>
                    <a:cubicBezTo>
                      <a:pt x="23" y="34"/>
                      <a:pt x="25" y="32"/>
                      <a:pt x="27" y="31"/>
                    </a:cubicBezTo>
                    <a:cubicBezTo>
                      <a:pt x="27" y="37"/>
                      <a:pt x="27" y="37"/>
                      <a:pt x="27" y="37"/>
                    </a:cubicBezTo>
                    <a:cubicBezTo>
                      <a:pt x="27" y="39"/>
                      <a:pt x="29" y="40"/>
                      <a:pt x="30" y="40"/>
                    </a:cubicBezTo>
                    <a:close/>
                    <a:moveTo>
                      <a:pt x="141" y="175"/>
                    </a:moveTo>
                    <a:cubicBezTo>
                      <a:pt x="14" y="175"/>
                      <a:pt x="14" y="175"/>
                      <a:pt x="14" y="175"/>
                    </a:cubicBezTo>
                    <a:cubicBezTo>
                      <a:pt x="14" y="20"/>
                      <a:pt x="14" y="20"/>
                      <a:pt x="14" y="20"/>
                    </a:cubicBezTo>
                    <a:cubicBezTo>
                      <a:pt x="27" y="20"/>
                      <a:pt x="27" y="20"/>
                      <a:pt x="27" y="20"/>
                    </a:cubicBezTo>
                    <a:cubicBezTo>
                      <a:pt x="27" y="25"/>
                      <a:pt x="27" y="25"/>
                      <a:pt x="27" y="25"/>
                    </a:cubicBezTo>
                    <a:cubicBezTo>
                      <a:pt x="22" y="26"/>
                      <a:pt x="18" y="31"/>
                      <a:pt x="18" y="37"/>
                    </a:cubicBezTo>
                    <a:cubicBezTo>
                      <a:pt x="18" y="44"/>
                      <a:pt x="23" y="50"/>
                      <a:pt x="30" y="50"/>
                    </a:cubicBezTo>
                    <a:cubicBezTo>
                      <a:pt x="37" y="50"/>
                      <a:pt x="43" y="44"/>
                      <a:pt x="43" y="37"/>
                    </a:cubicBezTo>
                    <a:cubicBezTo>
                      <a:pt x="43" y="31"/>
                      <a:pt x="39" y="26"/>
                      <a:pt x="33" y="25"/>
                    </a:cubicBezTo>
                    <a:cubicBezTo>
                      <a:pt x="33" y="20"/>
                      <a:pt x="33" y="20"/>
                      <a:pt x="33" y="20"/>
                    </a:cubicBezTo>
                    <a:cubicBezTo>
                      <a:pt x="59" y="20"/>
                      <a:pt x="59" y="20"/>
                      <a:pt x="59" y="20"/>
                    </a:cubicBezTo>
                    <a:cubicBezTo>
                      <a:pt x="59" y="25"/>
                      <a:pt x="59" y="25"/>
                      <a:pt x="59" y="25"/>
                    </a:cubicBezTo>
                    <a:cubicBezTo>
                      <a:pt x="53" y="26"/>
                      <a:pt x="49" y="31"/>
                      <a:pt x="49" y="37"/>
                    </a:cubicBezTo>
                    <a:cubicBezTo>
                      <a:pt x="49" y="44"/>
                      <a:pt x="55" y="50"/>
                      <a:pt x="62" y="50"/>
                    </a:cubicBezTo>
                    <a:cubicBezTo>
                      <a:pt x="68" y="50"/>
                      <a:pt x="74" y="44"/>
                      <a:pt x="74" y="37"/>
                    </a:cubicBezTo>
                    <a:cubicBezTo>
                      <a:pt x="74" y="31"/>
                      <a:pt x="70" y="26"/>
                      <a:pt x="64" y="25"/>
                    </a:cubicBezTo>
                    <a:cubicBezTo>
                      <a:pt x="64" y="20"/>
                      <a:pt x="64" y="20"/>
                      <a:pt x="64" y="20"/>
                    </a:cubicBezTo>
                    <a:cubicBezTo>
                      <a:pt x="90" y="20"/>
                      <a:pt x="90" y="20"/>
                      <a:pt x="90" y="20"/>
                    </a:cubicBezTo>
                    <a:cubicBezTo>
                      <a:pt x="90" y="25"/>
                      <a:pt x="90" y="25"/>
                      <a:pt x="90" y="25"/>
                    </a:cubicBezTo>
                    <a:cubicBezTo>
                      <a:pt x="85" y="26"/>
                      <a:pt x="80" y="31"/>
                      <a:pt x="80" y="37"/>
                    </a:cubicBezTo>
                    <a:cubicBezTo>
                      <a:pt x="80" y="44"/>
                      <a:pt x="86" y="50"/>
                      <a:pt x="93" y="50"/>
                    </a:cubicBezTo>
                    <a:cubicBezTo>
                      <a:pt x="100" y="50"/>
                      <a:pt x="105" y="44"/>
                      <a:pt x="105" y="37"/>
                    </a:cubicBezTo>
                    <a:cubicBezTo>
                      <a:pt x="105" y="31"/>
                      <a:pt x="101" y="26"/>
                      <a:pt x="96" y="25"/>
                    </a:cubicBezTo>
                    <a:cubicBezTo>
                      <a:pt x="96" y="20"/>
                      <a:pt x="96" y="20"/>
                      <a:pt x="96" y="20"/>
                    </a:cubicBezTo>
                    <a:cubicBezTo>
                      <a:pt x="122" y="20"/>
                      <a:pt x="122" y="20"/>
                      <a:pt x="122" y="20"/>
                    </a:cubicBezTo>
                    <a:cubicBezTo>
                      <a:pt x="122" y="25"/>
                      <a:pt x="122" y="25"/>
                      <a:pt x="122" y="25"/>
                    </a:cubicBezTo>
                    <a:cubicBezTo>
                      <a:pt x="116" y="26"/>
                      <a:pt x="112" y="31"/>
                      <a:pt x="112" y="37"/>
                    </a:cubicBezTo>
                    <a:cubicBezTo>
                      <a:pt x="112" y="44"/>
                      <a:pt x="117" y="50"/>
                      <a:pt x="124" y="50"/>
                    </a:cubicBezTo>
                    <a:cubicBezTo>
                      <a:pt x="131" y="50"/>
                      <a:pt x="137" y="44"/>
                      <a:pt x="137" y="37"/>
                    </a:cubicBezTo>
                    <a:cubicBezTo>
                      <a:pt x="137" y="31"/>
                      <a:pt x="133" y="26"/>
                      <a:pt x="127" y="25"/>
                    </a:cubicBezTo>
                    <a:cubicBezTo>
                      <a:pt x="127" y="20"/>
                      <a:pt x="127" y="20"/>
                      <a:pt x="127" y="20"/>
                    </a:cubicBezTo>
                    <a:cubicBezTo>
                      <a:pt x="141" y="20"/>
                      <a:pt x="141" y="20"/>
                      <a:pt x="141" y="20"/>
                    </a:cubicBezTo>
                    <a:lnTo>
                      <a:pt x="141" y="1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a:latin typeface="Arial" panose="020B0604020202020204" pitchFamily="34" charset="0"/>
                  <a:ea typeface="微软雅黑" panose="020B0503020204020204" pitchFamily="34" charset="-122"/>
                  <a:sym typeface="Arial" panose="020B0604020202020204" pitchFamily="34" charset="0"/>
                </a:endParaRPr>
              </a:p>
            </p:txBody>
          </p:sp>
          <p:sp>
            <p:nvSpPr>
              <p:cNvPr id="8" name="Freeform 6"/>
              <p:cNvSpPr>
                <a:spLocks/>
              </p:cNvSpPr>
              <p:nvPr/>
            </p:nvSpPr>
            <p:spPr bwMode="auto">
              <a:xfrm>
                <a:off x="2820" y="2272"/>
                <a:ext cx="181" cy="12"/>
              </a:xfrm>
              <a:custGeom>
                <a:avLst/>
                <a:gdLst>
                  <a:gd name="T0" fmla="*/ 73 w 75"/>
                  <a:gd name="T1" fmla="*/ 0 h 5"/>
                  <a:gd name="T2" fmla="*/ 2 w 75"/>
                  <a:gd name="T3" fmla="*/ 0 h 5"/>
                  <a:gd name="T4" fmla="*/ 0 w 75"/>
                  <a:gd name="T5" fmla="*/ 3 h 5"/>
                  <a:gd name="T6" fmla="*/ 2 w 75"/>
                  <a:gd name="T7" fmla="*/ 5 h 5"/>
                  <a:gd name="T8" fmla="*/ 73 w 75"/>
                  <a:gd name="T9" fmla="*/ 5 h 5"/>
                  <a:gd name="T10" fmla="*/ 75 w 75"/>
                  <a:gd name="T11" fmla="*/ 3 h 5"/>
                  <a:gd name="T12" fmla="*/ 73 w 75"/>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75" h="5">
                    <a:moveTo>
                      <a:pt x="73" y="0"/>
                    </a:moveTo>
                    <a:cubicBezTo>
                      <a:pt x="2" y="0"/>
                      <a:pt x="2" y="0"/>
                      <a:pt x="2" y="0"/>
                    </a:cubicBezTo>
                    <a:cubicBezTo>
                      <a:pt x="1" y="0"/>
                      <a:pt x="0" y="1"/>
                      <a:pt x="0" y="3"/>
                    </a:cubicBezTo>
                    <a:cubicBezTo>
                      <a:pt x="0" y="4"/>
                      <a:pt x="1" y="5"/>
                      <a:pt x="2" y="5"/>
                    </a:cubicBezTo>
                    <a:cubicBezTo>
                      <a:pt x="73" y="5"/>
                      <a:pt x="73" y="5"/>
                      <a:pt x="73" y="5"/>
                    </a:cubicBezTo>
                    <a:cubicBezTo>
                      <a:pt x="74" y="5"/>
                      <a:pt x="75" y="4"/>
                      <a:pt x="75" y="3"/>
                    </a:cubicBezTo>
                    <a:cubicBezTo>
                      <a:pt x="75" y="1"/>
                      <a:pt x="74" y="0"/>
                      <a:pt x="7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a:latin typeface="Arial" panose="020B0604020202020204" pitchFamily="34" charset="0"/>
                  <a:ea typeface="微软雅黑" panose="020B0503020204020204" pitchFamily="34" charset="-122"/>
                  <a:sym typeface="Arial" panose="020B0604020202020204" pitchFamily="34" charset="0"/>
                </a:endParaRPr>
              </a:p>
            </p:txBody>
          </p:sp>
          <p:sp>
            <p:nvSpPr>
              <p:cNvPr id="9" name="Freeform 7"/>
              <p:cNvSpPr>
                <a:spLocks/>
              </p:cNvSpPr>
              <p:nvPr/>
            </p:nvSpPr>
            <p:spPr bwMode="auto">
              <a:xfrm>
                <a:off x="2820" y="2190"/>
                <a:ext cx="181" cy="14"/>
              </a:xfrm>
              <a:custGeom>
                <a:avLst/>
                <a:gdLst>
                  <a:gd name="T0" fmla="*/ 73 w 75"/>
                  <a:gd name="T1" fmla="*/ 0 h 6"/>
                  <a:gd name="T2" fmla="*/ 2 w 75"/>
                  <a:gd name="T3" fmla="*/ 0 h 6"/>
                  <a:gd name="T4" fmla="*/ 0 w 75"/>
                  <a:gd name="T5" fmla="*/ 3 h 6"/>
                  <a:gd name="T6" fmla="*/ 2 w 75"/>
                  <a:gd name="T7" fmla="*/ 6 h 6"/>
                  <a:gd name="T8" fmla="*/ 73 w 75"/>
                  <a:gd name="T9" fmla="*/ 6 h 6"/>
                  <a:gd name="T10" fmla="*/ 75 w 75"/>
                  <a:gd name="T11" fmla="*/ 3 h 6"/>
                  <a:gd name="T12" fmla="*/ 73 w 75"/>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75" h="6">
                    <a:moveTo>
                      <a:pt x="73" y="0"/>
                    </a:moveTo>
                    <a:cubicBezTo>
                      <a:pt x="2" y="0"/>
                      <a:pt x="2" y="0"/>
                      <a:pt x="2" y="0"/>
                    </a:cubicBezTo>
                    <a:cubicBezTo>
                      <a:pt x="1" y="0"/>
                      <a:pt x="0" y="2"/>
                      <a:pt x="0" y="3"/>
                    </a:cubicBezTo>
                    <a:cubicBezTo>
                      <a:pt x="0" y="5"/>
                      <a:pt x="1" y="6"/>
                      <a:pt x="2" y="6"/>
                    </a:cubicBezTo>
                    <a:cubicBezTo>
                      <a:pt x="73" y="6"/>
                      <a:pt x="73" y="6"/>
                      <a:pt x="73" y="6"/>
                    </a:cubicBezTo>
                    <a:cubicBezTo>
                      <a:pt x="74" y="6"/>
                      <a:pt x="75" y="5"/>
                      <a:pt x="75" y="3"/>
                    </a:cubicBezTo>
                    <a:cubicBezTo>
                      <a:pt x="75" y="2"/>
                      <a:pt x="74" y="0"/>
                      <a:pt x="7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a:latin typeface="Arial" panose="020B0604020202020204" pitchFamily="34" charset="0"/>
                  <a:ea typeface="微软雅黑" panose="020B0503020204020204" pitchFamily="34" charset="-122"/>
                  <a:sym typeface="Arial" panose="020B0604020202020204" pitchFamily="34" charset="0"/>
                </a:endParaRPr>
              </a:p>
            </p:txBody>
          </p:sp>
          <p:sp>
            <p:nvSpPr>
              <p:cNvPr id="10" name="Freeform 8"/>
              <p:cNvSpPr>
                <a:spLocks/>
              </p:cNvSpPr>
              <p:nvPr/>
            </p:nvSpPr>
            <p:spPr bwMode="auto">
              <a:xfrm>
                <a:off x="2820" y="2111"/>
                <a:ext cx="181" cy="12"/>
              </a:xfrm>
              <a:custGeom>
                <a:avLst/>
                <a:gdLst>
                  <a:gd name="T0" fmla="*/ 73 w 75"/>
                  <a:gd name="T1" fmla="*/ 0 h 5"/>
                  <a:gd name="T2" fmla="*/ 2 w 75"/>
                  <a:gd name="T3" fmla="*/ 0 h 5"/>
                  <a:gd name="T4" fmla="*/ 0 w 75"/>
                  <a:gd name="T5" fmla="*/ 3 h 5"/>
                  <a:gd name="T6" fmla="*/ 2 w 75"/>
                  <a:gd name="T7" fmla="*/ 5 h 5"/>
                  <a:gd name="T8" fmla="*/ 73 w 75"/>
                  <a:gd name="T9" fmla="*/ 5 h 5"/>
                  <a:gd name="T10" fmla="*/ 75 w 75"/>
                  <a:gd name="T11" fmla="*/ 3 h 5"/>
                  <a:gd name="T12" fmla="*/ 73 w 75"/>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75" h="5">
                    <a:moveTo>
                      <a:pt x="73" y="0"/>
                    </a:moveTo>
                    <a:cubicBezTo>
                      <a:pt x="2" y="0"/>
                      <a:pt x="2" y="0"/>
                      <a:pt x="2" y="0"/>
                    </a:cubicBezTo>
                    <a:cubicBezTo>
                      <a:pt x="1" y="0"/>
                      <a:pt x="0" y="1"/>
                      <a:pt x="0" y="3"/>
                    </a:cubicBezTo>
                    <a:cubicBezTo>
                      <a:pt x="0" y="4"/>
                      <a:pt x="1" y="5"/>
                      <a:pt x="2" y="5"/>
                    </a:cubicBezTo>
                    <a:cubicBezTo>
                      <a:pt x="73" y="5"/>
                      <a:pt x="73" y="5"/>
                      <a:pt x="73" y="5"/>
                    </a:cubicBezTo>
                    <a:cubicBezTo>
                      <a:pt x="74" y="5"/>
                      <a:pt x="75" y="4"/>
                      <a:pt x="75" y="3"/>
                    </a:cubicBezTo>
                    <a:cubicBezTo>
                      <a:pt x="75" y="1"/>
                      <a:pt x="74" y="0"/>
                      <a:pt x="7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a:latin typeface="Arial" panose="020B0604020202020204" pitchFamily="34" charset="0"/>
                  <a:ea typeface="微软雅黑" panose="020B0503020204020204" pitchFamily="34" charset="-122"/>
                  <a:sym typeface="Arial" panose="020B0604020202020204" pitchFamily="34" charset="0"/>
                </a:endParaRPr>
              </a:p>
            </p:txBody>
          </p:sp>
          <p:sp>
            <p:nvSpPr>
              <p:cNvPr id="11" name="Freeform 9"/>
              <p:cNvSpPr>
                <a:spLocks/>
              </p:cNvSpPr>
              <p:nvPr/>
            </p:nvSpPr>
            <p:spPr bwMode="auto">
              <a:xfrm>
                <a:off x="2755" y="2096"/>
                <a:ext cx="41" cy="41"/>
              </a:xfrm>
              <a:custGeom>
                <a:avLst/>
                <a:gdLst>
                  <a:gd name="T0" fmla="*/ 15 w 17"/>
                  <a:gd name="T1" fmla="*/ 0 h 17"/>
                  <a:gd name="T2" fmla="*/ 3 w 17"/>
                  <a:gd name="T3" fmla="*/ 0 h 17"/>
                  <a:gd name="T4" fmla="*/ 0 w 17"/>
                  <a:gd name="T5" fmla="*/ 3 h 17"/>
                  <a:gd name="T6" fmla="*/ 0 w 17"/>
                  <a:gd name="T7" fmla="*/ 15 h 17"/>
                  <a:gd name="T8" fmla="*/ 3 w 17"/>
                  <a:gd name="T9" fmla="*/ 17 h 17"/>
                  <a:gd name="T10" fmla="*/ 15 w 17"/>
                  <a:gd name="T11" fmla="*/ 17 h 17"/>
                  <a:gd name="T12" fmla="*/ 17 w 17"/>
                  <a:gd name="T13" fmla="*/ 15 h 17"/>
                  <a:gd name="T14" fmla="*/ 17 w 17"/>
                  <a:gd name="T15" fmla="*/ 3 h 17"/>
                  <a:gd name="T16" fmla="*/ 15 w 17"/>
                  <a:gd name="T1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17">
                    <a:moveTo>
                      <a:pt x="15" y="0"/>
                    </a:moveTo>
                    <a:cubicBezTo>
                      <a:pt x="3" y="0"/>
                      <a:pt x="3" y="0"/>
                      <a:pt x="3" y="0"/>
                    </a:cubicBezTo>
                    <a:cubicBezTo>
                      <a:pt x="1" y="0"/>
                      <a:pt x="0" y="1"/>
                      <a:pt x="0" y="3"/>
                    </a:cubicBezTo>
                    <a:cubicBezTo>
                      <a:pt x="0" y="15"/>
                      <a:pt x="0" y="15"/>
                      <a:pt x="0" y="15"/>
                    </a:cubicBezTo>
                    <a:cubicBezTo>
                      <a:pt x="0" y="16"/>
                      <a:pt x="1" y="17"/>
                      <a:pt x="3" y="17"/>
                    </a:cubicBezTo>
                    <a:cubicBezTo>
                      <a:pt x="15" y="17"/>
                      <a:pt x="15" y="17"/>
                      <a:pt x="15" y="17"/>
                    </a:cubicBezTo>
                    <a:cubicBezTo>
                      <a:pt x="16" y="17"/>
                      <a:pt x="17" y="16"/>
                      <a:pt x="17" y="15"/>
                    </a:cubicBezTo>
                    <a:cubicBezTo>
                      <a:pt x="17" y="3"/>
                      <a:pt x="17" y="3"/>
                      <a:pt x="17" y="3"/>
                    </a:cubicBezTo>
                    <a:cubicBezTo>
                      <a:pt x="17" y="1"/>
                      <a:pt x="16" y="0"/>
                      <a:pt x="1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a:latin typeface="Arial" panose="020B0604020202020204" pitchFamily="34" charset="0"/>
                  <a:ea typeface="微软雅黑" panose="020B0503020204020204" pitchFamily="34" charset="-122"/>
                  <a:sym typeface="Arial" panose="020B0604020202020204" pitchFamily="34" charset="0"/>
                </a:endParaRPr>
              </a:p>
            </p:txBody>
          </p:sp>
          <p:sp>
            <p:nvSpPr>
              <p:cNvPr id="12" name="Freeform 10"/>
              <p:cNvSpPr>
                <a:spLocks/>
              </p:cNvSpPr>
              <p:nvPr/>
            </p:nvSpPr>
            <p:spPr bwMode="auto">
              <a:xfrm>
                <a:off x="2755" y="2176"/>
                <a:ext cx="41" cy="43"/>
              </a:xfrm>
              <a:custGeom>
                <a:avLst/>
                <a:gdLst>
                  <a:gd name="T0" fmla="*/ 15 w 17"/>
                  <a:gd name="T1" fmla="*/ 0 h 18"/>
                  <a:gd name="T2" fmla="*/ 3 w 17"/>
                  <a:gd name="T3" fmla="*/ 0 h 18"/>
                  <a:gd name="T4" fmla="*/ 0 w 17"/>
                  <a:gd name="T5" fmla="*/ 3 h 18"/>
                  <a:gd name="T6" fmla="*/ 0 w 17"/>
                  <a:gd name="T7" fmla="*/ 15 h 18"/>
                  <a:gd name="T8" fmla="*/ 3 w 17"/>
                  <a:gd name="T9" fmla="*/ 18 h 18"/>
                  <a:gd name="T10" fmla="*/ 15 w 17"/>
                  <a:gd name="T11" fmla="*/ 18 h 18"/>
                  <a:gd name="T12" fmla="*/ 17 w 17"/>
                  <a:gd name="T13" fmla="*/ 15 h 18"/>
                  <a:gd name="T14" fmla="*/ 17 w 17"/>
                  <a:gd name="T15" fmla="*/ 3 h 18"/>
                  <a:gd name="T16" fmla="*/ 15 w 17"/>
                  <a:gd name="T17"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18">
                    <a:moveTo>
                      <a:pt x="15" y="0"/>
                    </a:moveTo>
                    <a:cubicBezTo>
                      <a:pt x="3" y="0"/>
                      <a:pt x="3" y="0"/>
                      <a:pt x="3" y="0"/>
                    </a:cubicBezTo>
                    <a:cubicBezTo>
                      <a:pt x="1" y="0"/>
                      <a:pt x="0" y="2"/>
                      <a:pt x="0" y="3"/>
                    </a:cubicBezTo>
                    <a:cubicBezTo>
                      <a:pt x="0" y="15"/>
                      <a:pt x="0" y="15"/>
                      <a:pt x="0" y="15"/>
                    </a:cubicBezTo>
                    <a:cubicBezTo>
                      <a:pt x="0" y="17"/>
                      <a:pt x="1" y="18"/>
                      <a:pt x="3" y="18"/>
                    </a:cubicBezTo>
                    <a:cubicBezTo>
                      <a:pt x="15" y="18"/>
                      <a:pt x="15" y="18"/>
                      <a:pt x="15" y="18"/>
                    </a:cubicBezTo>
                    <a:cubicBezTo>
                      <a:pt x="16" y="18"/>
                      <a:pt x="17" y="17"/>
                      <a:pt x="17" y="15"/>
                    </a:cubicBezTo>
                    <a:cubicBezTo>
                      <a:pt x="17" y="3"/>
                      <a:pt x="17" y="3"/>
                      <a:pt x="17" y="3"/>
                    </a:cubicBezTo>
                    <a:cubicBezTo>
                      <a:pt x="17" y="2"/>
                      <a:pt x="16" y="0"/>
                      <a:pt x="1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a:latin typeface="Arial" panose="020B0604020202020204" pitchFamily="34" charset="0"/>
                  <a:ea typeface="微软雅黑" panose="020B0503020204020204" pitchFamily="34" charset="-122"/>
                  <a:sym typeface="Arial" panose="020B0604020202020204" pitchFamily="34" charset="0"/>
                </a:endParaRPr>
              </a:p>
            </p:txBody>
          </p:sp>
          <p:sp>
            <p:nvSpPr>
              <p:cNvPr id="13" name="Freeform 11"/>
              <p:cNvSpPr>
                <a:spLocks/>
              </p:cNvSpPr>
              <p:nvPr/>
            </p:nvSpPr>
            <p:spPr bwMode="auto">
              <a:xfrm>
                <a:off x="2755" y="2257"/>
                <a:ext cx="41" cy="41"/>
              </a:xfrm>
              <a:custGeom>
                <a:avLst/>
                <a:gdLst>
                  <a:gd name="T0" fmla="*/ 15 w 17"/>
                  <a:gd name="T1" fmla="*/ 0 h 17"/>
                  <a:gd name="T2" fmla="*/ 3 w 17"/>
                  <a:gd name="T3" fmla="*/ 0 h 17"/>
                  <a:gd name="T4" fmla="*/ 0 w 17"/>
                  <a:gd name="T5" fmla="*/ 3 h 17"/>
                  <a:gd name="T6" fmla="*/ 0 w 17"/>
                  <a:gd name="T7" fmla="*/ 15 h 17"/>
                  <a:gd name="T8" fmla="*/ 3 w 17"/>
                  <a:gd name="T9" fmla="*/ 17 h 17"/>
                  <a:gd name="T10" fmla="*/ 15 w 17"/>
                  <a:gd name="T11" fmla="*/ 17 h 17"/>
                  <a:gd name="T12" fmla="*/ 17 w 17"/>
                  <a:gd name="T13" fmla="*/ 15 h 17"/>
                  <a:gd name="T14" fmla="*/ 17 w 17"/>
                  <a:gd name="T15" fmla="*/ 3 h 17"/>
                  <a:gd name="T16" fmla="*/ 15 w 17"/>
                  <a:gd name="T1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17">
                    <a:moveTo>
                      <a:pt x="15" y="0"/>
                    </a:moveTo>
                    <a:cubicBezTo>
                      <a:pt x="3" y="0"/>
                      <a:pt x="3" y="0"/>
                      <a:pt x="3" y="0"/>
                    </a:cubicBezTo>
                    <a:cubicBezTo>
                      <a:pt x="1" y="0"/>
                      <a:pt x="0" y="1"/>
                      <a:pt x="0" y="3"/>
                    </a:cubicBezTo>
                    <a:cubicBezTo>
                      <a:pt x="0" y="15"/>
                      <a:pt x="0" y="15"/>
                      <a:pt x="0" y="15"/>
                    </a:cubicBezTo>
                    <a:cubicBezTo>
                      <a:pt x="0" y="16"/>
                      <a:pt x="1" y="17"/>
                      <a:pt x="3" y="17"/>
                    </a:cubicBezTo>
                    <a:cubicBezTo>
                      <a:pt x="15" y="17"/>
                      <a:pt x="15" y="17"/>
                      <a:pt x="15" y="17"/>
                    </a:cubicBezTo>
                    <a:cubicBezTo>
                      <a:pt x="16" y="17"/>
                      <a:pt x="17" y="16"/>
                      <a:pt x="17" y="15"/>
                    </a:cubicBezTo>
                    <a:cubicBezTo>
                      <a:pt x="17" y="3"/>
                      <a:pt x="17" y="3"/>
                      <a:pt x="17" y="3"/>
                    </a:cubicBezTo>
                    <a:cubicBezTo>
                      <a:pt x="17" y="1"/>
                      <a:pt x="16" y="0"/>
                      <a:pt x="1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a:latin typeface="Arial" panose="020B0604020202020204" pitchFamily="34" charset="0"/>
                  <a:ea typeface="微软雅黑" panose="020B0503020204020204" pitchFamily="34" charset="-122"/>
                  <a:sym typeface="Arial" panose="020B0604020202020204" pitchFamily="34" charset="0"/>
                </a:endParaRPr>
              </a:p>
            </p:txBody>
          </p:sp>
        </p:grpSp>
      </p:grpSp>
      <p:sp>
        <p:nvSpPr>
          <p:cNvPr id="38" name="矩形 37"/>
          <p:cNvSpPr/>
          <p:nvPr/>
        </p:nvSpPr>
        <p:spPr>
          <a:xfrm>
            <a:off x="1384214" y="3139508"/>
            <a:ext cx="1611087" cy="5844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68579" tIns="34290" rIns="68579" bIns="34290" rtlCol="0" anchor="ctr"/>
          <a:lstStyle/>
          <a:p>
            <a:pPr algn="ctr"/>
            <a:r>
              <a:rPr lang="zh-CN" altLang="en-US" sz="2100" b="1"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rPr>
              <a:t>是什么</a:t>
            </a:r>
            <a:endParaRPr lang="en-US" altLang="zh-CN" sz="2100" b="1"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endParaRPr>
          </a:p>
          <a:p>
            <a:pPr algn="ctr"/>
            <a:r>
              <a:rPr lang="en-US" altLang="zh-CN" sz="1050"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rPr>
              <a:t>What</a:t>
            </a:r>
            <a:endParaRPr lang="zh-CN" altLang="en-US" sz="1050"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39" name="矩形 38"/>
          <p:cNvSpPr/>
          <p:nvPr/>
        </p:nvSpPr>
        <p:spPr>
          <a:xfrm>
            <a:off x="2972376" y="3139508"/>
            <a:ext cx="1611087" cy="5844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68579" tIns="34290" rIns="68579" bIns="34290" rtlCol="0" anchor="ctr"/>
          <a:lstStyle/>
          <a:p>
            <a:pPr algn="ctr"/>
            <a:r>
              <a:rPr lang="zh-CN" altLang="en-US" sz="2100" b="1"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rPr>
              <a:t>能干嘛</a:t>
            </a:r>
          </a:p>
          <a:p>
            <a:pPr algn="ctr"/>
            <a:r>
              <a:rPr lang="en-US" altLang="zh-CN" sz="1050"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rPr>
              <a:t>Can</a:t>
            </a:r>
            <a:endParaRPr lang="zh-CN" altLang="en-US" sz="1050"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42" name="矩形 41"/>
          <p:cNvSpPr/>
          <p:nvPr/>
        </p:nvSpPr>
        <p:spPr>
          <a:xfrm>
            <a:off x="6148700" y="3139508"/>
            <a:ext cx="1611087" cy="5844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68579" tIns="34290" rIns="68579" bIns="34290" rtlCol="0" anchor="ctr"/>
          <a:lstStyle/>
          <a:p>
            <a:pPr algn="ctr"/>
            <a:r>
              <a:rPr lang="zh-CN" altLang="en-US" sz="2100" b="1"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rPr>
              <a:t>怎么玩</a:t>
            </a:r>
            <a:endParaRPr lang="en-US" altLang="zh-CN" sz="2100" b="1"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endParaRPr>
          </a:p>
          <a:p>
            <a:pPr algn="ctr"/>
            <a:r>
              <a:rPr lang="en-US" altLang="zh-CN" sz="1050"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rPr>
              <a:t>How</a:t>
            </a:r>
          </a:p>
        </p:txBody>
      </p:sp>
      <p:sp>
        <p:nvSpPr>
          <p:cNvPr id="43" name="矩形 42"/>
          <p:cNvSpPr/>
          <p:nvPr/>
        </p:nvSpPr>
        <p:spPr>
          <a:xfrm>
            <a:off x="4560539" y="3139508"/>
            <a:ext cx="1611087" cy="5844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68579" tIns="34290" rIns="68579" bIns="34290" rtlCol="0" anchor="ctr"/>
          <a:lstStyle/>
          <a:p>
            <a:pPr lvl="0" algn="ctr"/>
            <a:r>
              <a:rPr lang="zh-CN" altLang="en-US" sz="2100" b="1" dirty="0">
                <a:solidFill>
                  <a:srgbClr val="0070C0"/>
                </a:solidFill>
                <a:latin typeface="Arial" panose="020B0604020202020204" pitchFamily="34" charset="0"/>
                <a:ea typeface="微软雅黑" panose="020B0503020204020204" pitchFamily="34" charset="-122"/>
                <a:sym typeface="Arial" panose="020B0604020202020204" pitchFamily="34" charset="0"/>
              </a:rPr>
              <a:t>去哪下</a:t>
            </a:r>
            <a:endParaRPr lang="en-US" altLang="zh-CN" sz="2100" b="1" dirty="0">
              <a:solidFill>
                <a:srgbClr val="0070C0"/>
              </a:solidFill>
              <a:latin typeface="Arial" panose="020B0604020202020204" pitchFamily="34" charset="0"/>
              <a:ea typeface="微软雅黑" panose="020B0503020204020204" pitchFamily="34" charset="-122"/>
              <a:sym typeface="Arial" panose="020B0604020202020204" pitchFamily="34" charset="0"/>
            </a:endParaRPr>
          </a:p>
          <a:p>
            <a:pPr lvl="0" algn="ctr"/>
            <a:r>
              <a:rPr lang="en-US" altLang="zh-CN" sz="1050" dirty="0">
                <a:solidFill>
                  <a:srgbClr val="0070C0"/>
                </a:solidFill>
                <a:latin typeface="Arial" panose="020B0604020202020204" pitchFamily="34" charset="0"/>
                <a:ea typeface="微软雅黑" panose="020B0503020204020204" pitchFamily="34" charset="-122"/>
                <a:sym typeface="Arial" panose="020B0604020202020204" pitchFamily="34" charset="0"/>
              </a:rPr>
              <a:t>Where</a:t>
            </a:r>
            <a:endParaRPr lang="zh-CN" altLang="en-US" sz="1050" dirty="0">
              <a:solidFill>
                <a:srgbClr val="0070C0"/>
              </a:solidFill>
              <a:latin typeface="Arial" panose="020B0604020202020204" pitchFamily="34" charset="0"/>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val="327274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889687" y="4980"/>
            <a:ext cx="3860352" cy="400110"/>
          </a:xfrm>
          <a:prstGeom prst="rect">
            <a:avLst/>
          </a:prstGeom>
          <a:noFill/>
          <a:ln>
            <a:noFill/>
          </a:ln>
        </p:spPr>
        <p:txBody>
          <a:bodyPr wrap="square" rtlCol="0" anchor="t">
            <a:spAutoFit/>
          </a:bodyPr>
          <a:lstStyle/>
          <a:p>
            <a:r>
              <a:rPr lang="en-US" altLang="zh-CN" sz="2000" dirty="0">
                <a:latin typeface="方正兰亭粗黑简体" panose="02000000000000000000" pitchFamily="2" charset="-122"/>
                <a:ea typeface="方正兰亭粗黑简体" panose="02000000000000000000" pitchFamily="2" charset="-122"/>
              </a:rPr>
              <a:t>Git</a:t>
            </a:r>
            <a:r>
              <a:rPr lang="zh-CN" altLang="en-US" sz="2000" dirty="0">
                <a:latin typeface="方正兰亭粗黑简体" panose="02000000000000000000" pitchFamily="2" charset="-122"/>
                <a:ea typeface="方正兰亭粗黑简体" panose="02000000000000000000" pitchFamily="2" charset="-122"/>
              </a:rPr>
              <a:t>简介及安装</a:t>
            </a:r>
            <a:r>
              <a:rPr lang="en-US" altLang="zh-CN" sz="2000" dirty="0">
                <a:latin typeface="方正兰亭粗黑简体" panose="02000000000000000000" pitchFamily="2" charset="-122"/>
                <a:ea typeface="方正兰亭粗黑简体" panose="02000000000000000000" pitchFamily="2" charset="-122"/>
              </a:rPr>
              <a:t>—</a:t>
            </a:r>
            <a:r>
              <a:rPr lang="zh-CN" altLang="en-US" sz="2000" dirty="0">
                <a:latin typeface="方正兰亭粗黑简体" panose="02000000000000000000" pitchFamily="2" charset="-122"/>
                <a:ea typeface="方正兰亭粗黑简体" panose="02000000000000000000" pitchFamily="2" charset="-122"/>
              </a:rPr>
              <a:t>去哪下</a:t>
            </a:r>
            <a:r>
              <a:rPr lang="zh-CN" altLang="en-US" sz="2000" dirty="0">
                <a:ln/>
                <a:effectLst>
                  <a:outerShdw blurRad="38100" dist="19050" dir="2700000" algn="tl" rotWithShape="0">
                    <a:schemeClr val="dk1">
                      <a:alpha val="40000"/>
                    </a:schemeClr>
                  </a:outerShdw>
                </a:effectLst>
              </a:rPr>
              <a:t> </a:t>
            </a:r>
            <a:endParaRPr lang="zh-CN" altLang="en-US" sz="2000" dirty="0">
              <a:ln/>
              <a:solidFill>
                <a:schemeClr val="tx1"/>
              </a:solidFill>
              <a:effectLst>
                <a:outerShdw blurRad="38100" dist="19050" dir="2700000" algn="tl" rotWithShape="0">
                  <a:schemeClr val="dk1">
                    <a:alpha val="40000"/>
                  </a:schemeClr>
                </a:outerShdw>
              </a:effectLst>
            </a:endParaRPr>
          </a:p>
        </p:txBody>
      </p:sp>
      <p:sp>
        <p:nvSpPr>
          <p:cNvPr id="52" name="矩形 51">
            <a:extLst>
              <a:ext uri="{FF2B5EF4-FFF2-40B4-BE49-F238E27FC236}">
                <a16:creationId xmlns:a16="http://schemas.microsoft.com/office/drawing/2014/main" id="{5FDDF64A-FFE7-4EF8-BD8B-DE68C1EDBEAD}"/>
              </a:ext>
            </a:extLst>
          </p:cNvPr>
          <p:cNvSpPr/>
          <p:nvPr/>
        </p:nvSpPr>
        <p:spPr>
          <a:xfrm>
            <a:off x="889687" y="494258"/>
            <a:ext cx="6946510" cy="4154984"/>
          </a:xfrm>
          <a:prstGeom prst="rect">
            <a:avLst/>
          </a:prstGeom>
        </p:spPr>
        <p:txBody>
          <a:bodyPr wrap="square">
            <a:spAutoFit/>
          </a:bodyPr>
          <a:lstStyle/>
          <a:p>
            <a:r>
              <a:rPr lang="en-US" altLang="zh-CN" sz="2400" dirty="0">
                <a:solidFill>
                  <a:srgbClr val="007C6A"/>
                </a:solidFill>
              </a:rPr>
              <a:t>1</a:t>
            </a:r>
            <a:r>
              <a:rPr lang="zh-CN" altLang="en-US" sz="2400" dirty="0">
                <a:solidFill>
                  <a:srgbClr val="007C6A"/>
                </a:solidFill>
              </a:rPr>
              <a:t>、官网主页：</a:t>
            </a:r>
            <a:r>
              <a:rPr lang="en-US" altLang="zh-CN" sz="2400" dirty="0">
                <a:solidFill>
                  <a:srgbClr val="007C6A"/>
                </a:solidFill>
              </a:rPr>
              <a:t>Git for windows</a:t>
            </a:r>
          </a:p>
          <a:p>
            <a:r>
              <a:rPr lang="zh-CN" altLang="en-US" sz="2400" dirty="0">
                <a:solidFill>
                  <a:srgbClr val="007C6A"/>
                </a:solidFill>
              </a:rPr>
              <a:t>下载地址：</a:t>
            </a:r>
            <a:r>
              <a:rPr lang="en-US" altLang="zh-CN" sz="2400" dirty="0">
                <a:hlinkClick r:id="rId3"/>
              </a:rPr>
              <a:t> https://git-scm.com/</a:t>
            </a:r>
            <a:endParaRPr lang="en-US" altLang="zh-CN" sz="2400" dirty="0"/>
          </a:p>
          <a:p>
            <a:endParaRPr lang="en-US" altLang="zh-CN" sz="2400" dirty="0">
              <a:solidFill>
                <a:srgbClr val="007C6A"/>
              </a:solidFill>
            </a:endParaRPr>
          </a:p>
          <a:p>
            <a:r>
              <a:rPr lang="en-US" altLang="zh-CN" sz="2400" dirty="0">
                <a:solidFill>
                  <a:srgbClr val="007C6A"/>
                </a:solidFill>
              </a:rPr>
              <a:t>2</a:t>
            </a:r>
            <a:r>
              <a:rPr lang="zh-CN" altLang="en-US" sz="2400" dirty="0">
                <a:solidFill>
                  <a:srgbClr val="007C6A"/>
                </a:solidFill>
              </a:rPr>
              <a:t>、命令行工具：</a:t>
            </a:r>
            <a:r>
              <a:rPr lang="en-US" altLang="zh-CN" sz="2400" dirty="0">
                <a:solidFill>
                  <a:srgbClr val="007C6A"/>
                </a:solidFill>
              </a:rPr>
              <a:t>Git for windows</a:t>
            </a:r>
          </a:p>
          <a:p>
            <a:r>
              <a:rPr lang="zh-CN" altLang="en-US" sz="2400" dirty="0">
                <a:solidFill>
                  <a:srgbClr val="007C6A"/>
                </a:solidFill>
              </a:rPr>
              <a:t>下载地址： </a:t>
            </a:r>
            <a:r>
              <a:rPr lang="en-US" altLang="zh-CN" sz="2400" dirty="0">
                <a:hlinkClick r:id="rId4"/>
              </a:rPr>
              <a:t>https://gitforwindows.org/</a:t>
            </a:r>
            <a:endParaRPr lang="en-US" altLang="zh-CN" sz="2400" dirty="0">
              <a:solidFill>
                <a:srgbClr val="007C6A"/>
              </a:solidFill>
            </a:endParaRPr>
          </a:p>
          <a:p>
            <a:endParaRPr lang="en-US" altLang="zh-CN" sz="2400" dirty="0">
              <a:solidFill>
                <a:srgbClr val="007C6A"/>
              </a:solidFill>
            </a:endParaRPr>
          </a:p>
          <a:p>
            <a:r>
              <a:rPr lang="en-US" altLang="zh-CN" sz="2400" dirty="0">
                <a:solidFill>
                  <a:srgbClr val="007C6A"/>
                </a:solidFill>
              </a:rPr>
              <a:t>3</a:t>
            </a:r>
            <a:r>
              <a:rPr lang="zh-CN" altLang="en-US" sz="2400" dirty="0">
                <a:solidFill>
                  <a:srgbClr val="007C6A"/>
                </a:solidFill>
              </a:rPr>
              <a:t>、 </a:t>
            </a:r>
            <a:r>
              <a:rPr lang="en-US" altLang="zh-CN" sz="2400" dirty="0">
                <a:solidFill>
                  <a:srgbClr val="007C6A"/>
                </a:solidFill>
              </a:rPr>
              <a:t>IDEA</a:t>
            </a:r>
            <a:r>
              <a:rPr lang="zh-CN" altLang="en-US" sz="2400" dirty="0">
                <a:solidFill>
                  <a:srgbClr val="007C6A"/>
                </a:solidFill>
              </a:rPr>
              <a:t>插件：</a:t>
            </a:r>
            <a:r>
              <a:rPr lang="en-US" altLang="zh-CN" sz="2400" dirty="0">
                <a:solidFill>
                  <a:srgbClr val="007C6A"/>
                </a:solidFill>
              </a:rPr>
              <a:t> idea git</a:t>
            </a:r>
          </a:p>
          <a:p>
            <a:r>
              <a:rPr lang="en-US" altLang="zh-CN" sz="2400" dirty="0">
                <a:solidFill>
                  <a:srgbClr val="007C6A"/>
                </a:solidFill>
              </a:rPr>
              <a:t>IDEA</a:t>
            </a:r>
            <a:r>
              <a:rPr lang="zh-CN" altLang="en-US" sz="2400" dirty="0">
                <a:solidFill>
                  <a:srgbClr val="007C6A"/>
                </a:solidFill>
              </a:rPr>
              <a:t>自带，插件市场搜索最新版</a:t>
            </a:r>
            <a:endParaRPr lang="en-US" altLang="zh-CN" sz="2400" dirty="0">
              <a:solidFill>
                <a:srgbClr val="007C6A"/>
              </a:solidFill>
            </a:endParaRPr>
          </a:p>
          <a:p>
            <a:endParaRPr lang="en-US" altLang="zh-CN" sz="2400" dirty="0">
              <a:solidFill>
                <a:srgbClr val="007C6A"/>
              </a:solidFill>
            </a:endParaRPr>
          </a:p>
          <a:p>
            <a:r>
              <a:rPr lang="en-US" altLang="zh-CN" sz="2400" dirty="0">
                <a:solidFill>
                  <a:srgbClr val="007C6A"/>
                </a:solidFill>
              </a:rPr>
              <a:t>4</a:t>
            </a:r>
            <a:r>
              <a:rPr lang="zh-CN" altLang="en-US" sz="2400" dirty="0">
                <a:solidFill>
                  <a:srgbClr val="007C6A"/>
                </a:solidFill>
              </a:rPr>
              <a:t>、 </a:t>
            </a:r>
            <a:r>
              <a:rPr lang="en-US" altLang="zh-CN" sz="2400" dirty="0">
                <a:solidFill>
                  <a:srgbClr val="007C6A"/>
                </a:solidFill>
              </a:rPr>
              <a:t>GitHub</a:t>
            </a:r>
            <a:r>
              <a:rPr lang="zh-CN" altLang="en-US" sz="2400" dirty="0">
                <a:solidFill>
                  <a:srgbClr val="007C6A"/>
                </a:solidFill>
              </a:rPr>
              <a:t>网站</a:t>
            </a:r>
            <a:endParaRPr lang="en-US" altLang="zh-CN" sz="2400" dirty="0">
              <a:solidFill>
                <a:srgbClr val="007C6A"/>
              </a:solidFill>
            </a:endParaRPr>
          </a:p>
          <a:p>
            <a:r>
              <a:rPr lang="en-US" altLang="zh-CN" sz="2400" dirty="0">
                <a:solidFill>
                  <a:srgbClr val="007C6A"/>
                </a:solidFill>
                <a:hlinkClick r:id="rId5"/>
              </a:rPr>
              <a:t>http://www.github.com</a:t>
            </a:r>
            <a:endParaRPr lang="en-US" altLang="zh-CN" sz="2400" dirty="0">
              <a:solidFill>
                <a:srgbClr val="007C6A"/>
              </a:solidFill>
            </a:endParaRPr>
          </a:p>
        </p:txBody>
      </p:sp>
    </p:spTree>
    <p:custDataLst>
      <p:tags r:id="rId1"/>
    </p:custDataLst>
    <p:extLst>
      <p:ext uri="{BB962C8B-B14F-4D97-AF65-F5344CB8AC3E}">
        <p14:creationId xmlns:p14="http://schemas.microsoft.com/office/powerpoint/2010/main" val="23249988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889687" y="4980"/>
            <a:ext cx="3860352" cy="400110"/>
          </a:xfrm>
          <a:prstGeom prst="rect">
            <a:avLst/>
          </a:prstGeom>
          <a:noFill/>
          <a:ln>
            <a:noFill/>
          </a:ln>
        </p:spPr>
        <p:txBody>
          <a:bodyPr wrap="square" rtlCol="0" anchor="t">
            <a:spAutoFit/>
          </a:bodyPr>
          <a:lstStyle/>
          <a:p>
            <a:r>
              <a:rPr lang="en-US" altLang="zh-CN" sz="2000" dirty="0">
                <a:latin typeface="方正兰亭粗黑简体" panose="02000000000000000000" pitchFamily="2" charset="-122"/>
                <a:ea typeface="方正兰亭粗黑简体" panose="02000000000000000000" pitchFamily="2" charset="-122"/>
              </a:rPr>
              <a:t>Git</a:t>
            </a:r>
            <a:r>
              <a:rPr lang="zh-CN" altLang="en-US" sz="2000" dirty="0">
                <a:latin typeface="方正兰亭粗黑简体" panose="02000000000000000000" pitchFamily="2" charset="-122"/>
                <a:ea typeface="方正兰亭粗黑简体" panose="02000000000000000000" pitchFamily="2" charset="-122"/>
              </a:rPr>
              <a:t>简介及安装</a:t>
            </a:r>
            <a:r>
              <a:rPr lang="en-US" altLang="zh-CN" sz="2000" dirty="0">
                <a:latin typeface="方正兰亭粗黑简体" panose="02000000000000000000" pitchFamily="2" charset="-122"/>
                <a:ea typeface="方正兰亭粗黑简体" panose="02000000000000000000" pitchFamily="2" charset="-122"/>
              </a:rPr>
              <a:t>—</a:t>
            </a:r>
            <a:r>
              <a:rPr lang="zh-CN" altLang="en-US" sz="2000" dirty="0">
                <a:latin typeface="方正兰亭粗黑简体" panose="02000000000000000000" pitchFamily="2" charset="-122"/>
                <a:ea typeface="方正兰亭粗黑简体" panose="02000000000000000000" pitchFamily="2" charset="-122"/>
              </a:rPr>
              <a:t>安装</a:t>
            </a:r>
            <a:r>
              <a:rPr lang="zh-CN" altLang="en-US" sz="2000" dirty="0">
                <a:ln/>
                <a:effectLst>
                  <a:outerShdw blurRad="38100" dist="19050" dir="2700000" algn="tl" rotWithShape="0">
                    <a:schemeClr val="dk1">
                      <a:alpha val="40000"/>
                    </a:schemeClr>
                  </a:outerShdw>
                </a:effectLst>
              </a:rPr>
              <a:t> </a:t>
            </a:r>
            <a:endParaRPr lang="zh-CN" altLang="en-US" sz="2000" dirty="0">
              <a:ln/>
              <a:solidFill>
                <a:schemeClr val="tx1"/>
              </a:solidFill>
              <a:effectLst>
                <a:outerShdw blurRad="38100" dist="19050" dir="2700000" algn="tl" rotWithShape="0">
                  <a:schemeClr val="dk1">
                    <a:alpha val="40000"/>
                  </a:schemeClr>
                </a:outerShdw>
              </a:effectLst>
            </a:endParaRPr>
          </a:p>
        </p:txBody>
      </p:sp>
      <p:pic>
        <p:nvPicPr>
          <p:cNvPr id="4" name="图片 3">
            <a:extLst>
              <a:ext uri="{FF2B5EF4-FFF2-40B4-BE49-F238E27FC236}">
                <a16:creationId xmlns:a16="http://schemas.microsoft.com/office/drawing/2014/main" id="{5F4C17A5-D6EF-41E4-8085-941071F585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6270" y="1138644"/>
            <a:ext cx="7871460" cy="3999876"/>
          </a:xfrm>
          <a:prstGeom prst="rect">
            <a:avLst/>
          </a:prstGeom>
        </p:spPr>
      </p:pic>
      <p:sp>
        <p:nvSpPr>
          <p:cNvPr id="2" name="文本框 1">
            <a:extLst>
              <a:ext uri="{FF2B5EF4-FFF2-40B4-BE49-F238E27FC236}">
                <a16:creationId xmlns:a16="http://schemas.microsoft.com/office/drawing/2014/main" id="{2E5524ED-22D2-498D-BA21-04F3B6F97811}"/>
              </a:ext>
            </a:extLst>
          </p:cNvPr>
          <p:cNvSpPr txBox="1"/>
          <p:nvPr/>
        </p:nvSpPr>
        <p:spPr>
          <a:xfrm>
            <a:off x="889687" y="675118"/>
            <a:ext cx="5605117" cy="369332"/>
          </a:xfrm>
          <a:prstGeom prst="rect">
            <a:avLst/>
          </a:prstGeom>
          <a:noFill/>
        </p:spPr>
        <p:txBody>
          <a:bodyPr wrap="square" rtlCol="0">
            <a:spAutoFit/>
          </a:bodyPr>
          <a:lstStyle/>
          <a:p>
            <a:r>
              <a:rPr lang="en-US" altLang="zh-CN" dirty="0">
                <a:hlinkClick r:id="rId4"/>
              </a:rPr>
              <a:t>https://gitforwindows.org/</a:t>
            </a:r>
            <a:endParaRPr lang="zh-CN" altLang="en-US" dirty="0"/>
          </a:p>
        </p:txBody>
      </p:sp>
    </p:spTree>
    <p:custDataLst>
      <p:tags r:id="rId1"/>
    </p:custDataLst>
    <p:extLst>
      <p:ext uri="{BB962C8B-B14F-4D97-AF65-F5344CB8AC3E}">
        <p14:creationId xmlns:p14="http://schemas.microsoft.com/office/powerpoint/2010/main" val="32948503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889687" y="4980"/>
            <a:ext cx="3860352" cy="400110"/>
          </a:xfrm>
          <a:prstGeom prst="rect">
            <a:avLst/>
          </a:prstGeom>
          <a:noFill/>
          <a:ln>
            <a:noFill/>
          </a:ln>
        </p:spPr>
        <p:txBody>
          <a:bodyPr wrap="square" rtlCol="0" anchor="t">
            <a:spAutoFit/>
          </a:bodyPr>
          <a:lstStyle/>
          <a:p>
            <a:r>
              <a:rPr lang="en-US" altLang="zh-CN" sz="2000" dirty="0">
                <a:latin typeface="方正兰亭粗黑简体" panose="02000000000000000000" pitchFamily="2" charset="-122"/>
                <a:ea typeface="方正兰亭粗黑简体" panose="02000000000000000000" pitchFamily="2" charset="-122"/>
              </a:rPr>
              <a:t>Git</a:t>
            </a:r>
            <a:r>
              <a:rPr lang="zh-CN" altLang="en-US" sz="2000" dirty="0">
                <a:latin typeface="方正兰亭粗黑简体" panose="02000000000000000000" pitchFamily="2" charset="-122"/>
                <a:ea typeface="方正兰亭粗黑简体" panose="02000000000000000000" pitchFamily="2" charset="-122"/>
              </a:rPr>
              <a:t>简介及安装</a:t>
            </a:r>
            <a:r>
              <a:rPr lang="en-US" altLang="zh-CN" sz="2000" dirty="0">
                <a:latin typeface="方正兰亭粗黑简体" panose="02000000000000000000" pitchFamily="2" charset="-122"/>
                <a:ea typeface="方正兰亭粗黑简体" panose="02000000000000000000" pitchFamily="2" charset="-122"/>
              </a:rPr>
              <a:t>—</a:t>
            </a:r>
            <a:r>
              <a:rPr lang="zh-CN" altLang="en-US" sz="2000" dirty="0">
                <a:latin typeface="方正兰亭粗黑简体" panose="02000000000000000000" pitchFamily="2" charset="-122"/>
                <a:ea typeface="方正兰亭粗黑简体" panose="02000000000000000000" pitchFamily="2" charset="-122"/>
              </a:rPr>
              <a:t>安装</a:t>
            </a:r>
            <a:r>
              <a:rPr lang="zh-CN" altLang="en-US" sz="2000" dirty="0">
                <a:ln/>
                <a:effectLst>
                  <a:outerShdw blurRad="38100" dist="19050" dir="2700000" algn="tl" rotWithShape="0">
                    <a:schemeClr val="dk1">
                      <a:alpha val="40000"/>
                    </a:schemeClr>
                  </a:outerShdw>
                </a:effectLst>
              </a:rPr>
              <a:t> </a:t>
            </a:r>
            <a:endParaRPr lang="zh-CN" altLang="en-US" sz="2000" dirty="0">
              <a:ln/>
              <a:solidFill>
                <a:schemeClr val="tx1"/>
              </a:solidFill>
              <a:effectLst>
                <a:outerShdw blurRad="38100" dist="19050" dir="2700000" algn="tl" rotWithShape="0">
                  <a:schemeClr val="dk1">
                    <a:alpha val="40000"/>
                  </a:schemeClr>
                </a:outerShdw>
              </a:effectLst>
            </a:endParaRPr>
          </a:p>
        </p:txBody>
      </p:sp>
      <p:pic>
        <p:nvPicPr>
          <p:cNvPr id="6" name="图片 5">
            <a:extLst>
              <a:ext uri="{FF2B5EF4-FFF2-40B4-BE49-F238E27FC236}">
                <a16:creationId xmlns:a16="http://schemas.microsoft.com/office/drawing/2014/main" id="{A712A4DE-397C-4D72-A2F5-E93495E0BC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22583" y="517432"/>
            <a:ext cx="5698834" cy="4407249"/>
          </a:xfrm>
          <a:prstGeom prst="rect">
            <a:avLst/>
          </a:prstGeom>
        </p:spPr>
      </p:pic>
    </p:spTree>
    <p:custDataLst>
      <p:tags r:id="rId1"/>
    </p:custDataLst>
    <p:extLst>
      <p:ext uri="{BB962C8B-B14F-4D97-AF65-F5344CB8AC3E}">
        <p14:creationId xmlns:p14="http://schemas.microsoft.com/office/powerpoint/2010/main" val="29227228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889687" y="4980"/>
            <a:ext cx="3860352" cy="400110"/>
          </a:xfrm>
          <a:prstGeom prst="rect">
            <a:avLst/>
          </a:prstGeom>
          <a:noFill/>
          <a:ln>
            <a:noFill/>
          </a:ln>
        </p:spPr>
        <p:txBody>
          <a:bodyPr wrap="square" rtlCol="0" anchor="t">
            <a:spAutoFit/>
          </a:bodyPr>
          <a:lstStyle/>
          <a:p>
            <a:r>
              <a:rPr lang="en-US" altLang="zh-CN" sz="2000" dirty="0">
                <a:latin typeface="方正兰亭粗黑简体" panose="02000000000000000000" pitchFamily="2" charset="-122"/>
                <a:ea typeface="方正兰亭粗黑简体" panose="02000000000000000000" pitchFamily="2" charset="-122"/>
              </a:rPr>
              <a:t>Git</a:t>
            </a:r>
            <a:r>
              <a:rPr lang="zh-CN" altLang="en-US" sz="2000" dirty="0">
                <a:latin typeface="方正兰亭粗黑简体" panose="02000000000000000000" pitchFamily="2" charset="-122"/>
                <a:ea typeface="方正兰亭粗黑简体" panose="02000000000000000000" pitchFamily="2" charset="-122"/>
              </a:rPr>
              <a:t>简介及安装</a:t>
            </a:r>
            <a:r>
              <a:rPr lang="en-US" altLang="zh-CN" sz="2000" dirty="0">
                <a:latin typeface="方正兰亭粗黑简体" panose="02000000000000000000" pitchFamily="2" charset="-122"/>
                <a:ea typeface="方正兰亭粗黑简体" panose="02000000000000000000" pitchFamily="2" charset="-122"/>
              </a:rPr>
              <a:t>—</a:t>
            </a:r>
            <a:r>
              <a:rPr lang="zh-CN" altLang="en-US" sz="2000" dirty="0">
                <a:latin typeface="方正兰亭粗黑简体" panose="02000000000000000000" pitchFamily="2" charset="-122"/>
                <a:ea typeface="方正兰亭粗黑简体" panose="02000000000000000000" pitchFamily="2" charset="-122"/>
              </a:rPr>
              <a:t>安装</a:t>
            </a:r>
            <a:r>
              <a:rPr lang="zh-CN" altLang="en-US" sz="2000" dirty="0">
                <a:ln/>
                <a:effectLst>
                  <a:outerShdw blurRad="38100" dist="19050" dir="2700000" algn="tl" rotWithShape="0">
                    <a:schemeClr val="dk1">
                      <a:alpha val="40000"/>
                    </a:schemeClr>
                  </a:outerShdw>
                </a:effectLst>
              </a:rPr>
              <a:t> </a:t>
            </a:r>
            <a:endParaRPr lang="zh-CN" altLang="en-US" sz="2000" dirty="0">
              <a:ln/>
              <a:solidFill>
                <a:schemeClr val="tx1"/>
              </a:solidFill>
              <a:effectLst>
                <a:outerShdw blurRad="38100" dist="19050" dir="2700000" algn="tl" rotWithShape="0">
                  <a:schemeClr val="dk1">
                    <a:alpha val="40000"/>
                  </a:schemeClr>
                </a:outerShdw>
              </a:effectLst>
            </a:endParaRPr>
          </a:p>
        </p:txBody>
      </p:sp>
      <p:pic>
        <p:nvPicPr>
          <p:cNvPr id="4" name="图片 3">
            <a:extLst>
              <a:ext uri="{FF2B5EF4-FFF2-40B4-BE49-F238E27FC236}">
                <a16:creationId xmlns:a16="http://schemas.microsoft.com/office/drawing/2014/main" id="{EAD9FE06-7424-47C1-9C7F-6AC7FFAFB6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76235" y="554009"/>
            <a:ext cx="5791529" cy="4478936"/>
          </a:xfrm>
          <a:prstGeom prst="rect">
            <a:avLst/>
          </a:prstGeom>
        </p:spPr>
      </p:pic>
    </p:spTree>
    <p:custDataLst>
      <p:tags r:id="rId1"/>
    </p:custDataLst>
    <p:extLst>
      <p:ext uri="{BB962C8B-B14F-4D97-AF65-F5344CB8AC3E}">
        <p14:creationId xmlns:p14="http://schemas.microsoft.com/office/powerpoint/2010/main" val="29451788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889687" y="4980"/>
            <a:ext cx="3860352" cy="400110"/>
          </a:xfrm>
          <a:prstGeom prst="rect">
            <a:avLst/>
          </a:prstGeom>
          <a:noFill/>
          <a:ln>
            <a:noFill/>
          </a:ln>
        </p:spPr>
        <p:txBody>
          <a:bodyPr wrap="square" rtlCol="0" anchor="t">
            <a:spAutoFit/>
          </a:bodyPr>
          <a:lstStyle/>
          <a:p>
            <a:r>
              <a:rPr lang="en-US" altLang="zh-CN" sz="2000" dirty="0">
                <a:latin typeface="方正兰亭粗黑简体" panose="02000000000000000000" pitchFamily="2" charset="-122"/>
                <a:ea typeface="方正兰亭粗黑简体" panose="02000000000000000000" pitchFamily="2" charset="-122"/>
              </a:rPr>
              <a:t>Git</a:t>
            </a:r>
            <a:r>
              <a:rPr lang="zh-CN" altLang="en-US" sz="2000" dirty="0">
                <a:latin typeface="方正兰亭粗黑简体" panose="02000000000000000000" pitchFamily="2" charset="-122"/>
                <a:ea typeface="方正兰亭粗黑简体" panose="02000000000000000000" pitchFamily="2" charset="-122"/>
              </a:rPr>
              <a:t>简介及安装</a:t>
            </a:r>
            <a:r>
              <a:rPr lang="en-US" altLang="zh-CN" sz="2000" dirty="0">
                <a:latin typeface="方正兰亭粗黑简体" panose="02000000000000000000" pitchFamily="2" charset="-122"/>
                <a:ea typeface="方正兰亭粗黑简体" panose="02000000000000000000" pitchFamily="2" charset="-122"/>
              </a:rPr>
              <a:t>—</a:t>
            </a:r>
            <a:r>
              <a:rPr lang="zh-CN" altLang="en-US" sz="2000" dirty="0">
                <a:latin typeface="方正兰亭粗黑简体" panose="02000000000000000000" pitchFamily="2" charset="-122"/>
                <a:ea typeface="方正兰亭粗黑简体" panose="02000000000000000000" pitchFamily="2" charset="-122"/>
              </a:rPr>
              <a:t>安装</a:t>
            </a:r>
            <a:r>
              <a:rPr lang="zh-CN" altLang="en-US" sz="2000" dirty="0">
                <a:ln/>
                <a:effectLst>
                  <a:outerShdw blurRad="38100" dist="19050" dir="2700000" algn="tl" rotWithShape="0">
                    <a:schemeClr val="dk1">
                      <a:alpha val="40000"/>
                    </a:schemeClr>
                  </a:outerShdw>
                </a:effectLst>
              </a:rPr>
              <a:t> </a:t>
            </a:r>
            <a:endParaRPr lang="zh-CN" altLang="en-US" sz="2000" dirty="0">
              <a:ln/>
              <a:solidFill>
                <a:schemeClr val="tx1"/>
              </a:solidFill>
              <a:effectLst>
                <a:outerShdw blurRad="38100" dist="19050" dir="2700000" algn="tl" rotWithShape="0">
                  <a:schemeClr val="dk1">
                    <a:alpha val="40000"/>
                  </a:schemeClr>
                </a:outerShdw>
              </a:effectLst>
            </a:endParaRPr>
          </a:p>
        </p:txBody>
      </p:sp>
      <p:pic>
        <p:nvPicPr>
          <p:cNvPr id="6" name="图片 5">
            <a:extLst>
              <a:ext uri="{FF2B5EF4-FFF2-40B4-BE49-F238E27FC236}">
                <a16:creationId xmlns:a16="http://schemas.microsoft.com/office/drawing/2014/main" id="{88E5CF9F-BED4-467F-B140-CEFFC22ED1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7372" y="510928"/>
            <a:ext cx="5869256" cy="4539047"/>
          </a:xfrm>
          <a:prstGeom prst="rect">
            <a:avLst/>
          </a:prstGeom>
        </p:spPr>
      </p:pic>
    </p:spTree>
    <p:custDataLst>
      <p:tags r:id="rId1"/>
    </p:custDataLst>
    <p:extLst>
      <p:ext uri="{BB962C8B-B14F-4D97-AF65-F5344CB8AC3E}">
        <p14:creationId xmlns:p14="http://schemas.microsoft.com/office/powerpoint/2010/main" val="7929302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889687" y="4980"/>
            <a:ext cx="3860352" cy="400110"/>
          </a:xfrm>
          <a:prstGeom prst="rect">
            <a:avLst/>
          </a:prstGeom>
          <a:noFill/>
          <a:ln>
            <a:noFill/>
          </a:ln>
        </p:spPr>
        <p:txBody>
          <a:bodyPr wrap="square" rtlCol="0" anchor="t">
            <a:spAutoFit/>
          </a:bodyPr>
          <a:lstStyle/>
          <a:p>
            <a:r>
              <a:rPr lang="en-US" altLang="zh-CN" sz="2000" dirty="0">
                <a:latin typeface="方正兰亭粗黑简体" panose="02000000000000000000" pitchFamily="2" charset="-122"/>
                <a:ea typeface="方正兰亭粗黑简体" panose="02000000000000000000" pitchFamily="2" charset="-122"/>
              </a:rPr>
              <a:t>Git</a:t>
            </a:r>
            <a:r>
              <a:rPr lang="zh-CN" altLang="en-US" sz="2000" dirty="0">
                <a:latin typeface="方正兰亭粗黑简体" panose="02000000000000000000" pitchFamily="2" charset="-122"/>
                <a:ea typeface="方正兰亭粗黑简体" panose="02000000000000000000" pitchFamily="2" charset="-122"/>
              </a:rPr>
              <a:t>简介及安装</a:t>
            </a:r>
            <a:r>
              <a:rPr lang="en-US" altLang="zh-CN" sz="2000" dirty="0">
                <a:latin typeface="方正兰亭粗黑简体" panose="02000000000000000000" pitchFamily="2" charset="-122"/>
                <a:ea typeface="方正兰亭粗黑简体" panose="02000000000000000000" pitchFamily="2" charset="-122"/>
              </a:rPr>
              <a:t>—</a:t>
            </a:r>
            <a:r>
              <a:rPr lang="zh-CN" altLang="en-US" sz="2000" dirty="0">
                <a:latin typeface="方正兰亭粗黑简体" panose="02000000000000000000" pitchFamily="2" charset="-122"/>
                <a:ea typeface="方正兰亭粗黑简体" panose="02000000000000000000" pitchFamily="2" charset="-122"/>
              </a:rPr>
              <a:t>安装</a:t>
            </a:r>
            <a:r>
              <a:rPr lang="zh-CN" altLang="en-US" sz="2000" dirty="0">
                <a:ln/>
                <a:effectLst>
                  <a:outerShdw blurRad="38100" dist="19050" dir="2700000" algn="tl" rotWithShape="0">
                    <a:schemeClr val="dk1">
                      <a:alpha val="40000"/>
                    </a:schemeClr>
                  </a:outerShdw>
                </a:effectLst>
              </a:rPr>
              <a:t> </a:t>
            </a:r>
            <a:endParaRPr lang="zh-CN" altLang="en-US" sz="2000" dirty="0">
              <a:ln/>
              <a:solidFill>
                <a:schemeClr val="tx1"/>
              </a:solidFill>
              <a:effectLst>
                <a:outerShdw blurRad="38100" dist="19050" dir="2700000" algn="tl" rotWithShape="0">
                  <a:schemeClr val="dk1">
                    <a:alpha val="40000"/>
                  </a:schemeClr>
                </a:outerShdw>
              </a:effectLst>
            </a:endParaRPr>
          </a:p>
        </p:txBody>
      </p:sp>
      <p:pic>
        <p:nvPicPr>
          <p:cNvPr id="4" name="图片 3">
            <a:extLst>
              <a:ext uri="{FF2B5EF4-FFF2-40B4-BE49-F238E27FC236}">
                <a16:creationId xmlns:a16="http://schemas.microsoft.com/office/drawing/2014/main" id="{7C8EC812-413F-4C05-8E3B-8A258B417D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79758" y="518576"/>
            <a:ext cx="5784484" cy="4473487"/>
          </a:xfrm>
          <a:prstGeom prst="rect">
            <a:avLst/>
          </a:prstGeom>
        </p:spPr>
      </p:pic>
    </p:spTree>
    <p:custDataLst>
      <p:tags r:id="rId1"/>
    </p:custDataLst>
    <p:extLst>
      <p:ext uri="{BB962C8B-B14F-4D97-AF65-F5344CB8AC3E}">
        <p14:creationId xmlns:p14="http://schemas.microsoft.com/office/powerpoint/2010/main" val="17881085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889687" y="4980"/>
            <a:ext cx="3860352" cy="400110"/>
          </a:xfrm>
          <a:prstGeom prst="rect">
            <a:avLst/>
          </a:prstGeom>
          <a:noFill/>
          <a:ln>
            <a:noFill/>
          </a:ln>
        </p:spPr>
        <p:txBody>
          <a:bodyPr wrap="square" rtlCol="0" anchor="t">
            <a:spAutoFit/>
          </a:bodyPr>
          <a:lstStyle/>
          <a:p>
            <a:r>
              <a:rPr lang="en-US" altLang="zh-CN" sz="2000" dirty="0">
                <a:latin typeface="方正兰亭粗黑简体" panose="02000000000000000000" pitchFamily="2" charset="-122"/>
                <a:ea typeface="方正兰亭粗黑简体" panose="02000000000000000000" pitchFamily="2" charset="-122"/>
              </a:rPr>
              <a:t>Git</a:t>
            </a:r>
            <a:r>
              <a:rPr lang="zh-CN" altLang="en-US" sz="2000" dirty="0">
                <a:latin typeface="方正兰亭粗黑简体" panose="02000000000000000000" pitchFamily="2" charset="-122"/>
                <a:ea typeface="方正兰亭粗黑简体" panose="02000000000000000000" pitchFamily="2" charset="-122"/>
              </a:rPr>
              <a:t>简介及安装</a:t>
            </a:r>
            <a:r>
              <a:rPr lang="en-US" altLang="zh-CN" sz="2000" dirty="0">
                <a:latin typeface="方正兰亭粗黑简体" panose="02000000000000000000" pitchFamily="2" charset="-122"/>
                <a:ea typeface="方正兰亭粗黑简体" panose="02000000000000000000" pitchFamily="2" charset="-122"/>
              </a:rPr>
              <a:t>—</a:t>
            </a:r>
            <a:r>
              <a:rPr lang="zh-CN" altLang="en-US" sz="2000" dirty="0">
                <a:latin typeface="方正兰亭粗黑简体" panose="02000000000000000000" pitchFamily="2" charset="-122"/>
                <a:ea typeface="方正兰亭粗黑简体" panose="02000000000000000000" pitchFamily="2" charset="-122"/>
              </a:rPr>
              <a:t>安装</a:t>
            </a:r>
            <a:r>
              <a:rPr lang="zh-CN" altLang="en-US" sz="2000" dirty="0">
                <a:ln/>
                <a:effectLst>
                  <a:outerShdw blurRad="38100" dist="19050" dir="2700000" algn="tl" rotWithShape="0">
                    <a:schemeClr val="dk1">
                      <a:alpha val="40000"/>
                    </a:schemeClr>
                  </a:outerShdw>
                </a:effectLst>
              </a:rPr>
              <a:t> </a:t>
            </a:r>
            <a:endParaRPr lang="zh-CN" altLang="en-US" sz="2000" dirty="0">
              <a:ln/>
              <a:solidFill>
                <a:schemeClr val="tx1"/>
              </a:solidFill>
              <a:effectLst>
                <a:outerShdw blurRad="38100" dist="19050" dir="2700000" algn="tl" rotWithShape="0">
                  <a:schemeClr val="dk1">
                    <a:alpha val="40000"/>
                  </a:schemeClr>
                </a:outerShdw>
              </a:effectLst>
            </a:endParaRPr>
          </a:p>
        </p:txBody>
      </p:sp>
      <p:pic>
        <p:nvPicPr>
          <p:cNvPr id="6" name="图片 5">
            <a:extLst>
              <a:ext uri="{FF2B5EF4-FFF2-40B4-BE49-F238E27FC236}">
                <a16:creationId xmlns:a16="http://schemas.microsoft.com/office/drawing/2014/main" id="{A36F1617-78EF-48F8-B755-098115FF01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6019" y="498368"/>
            <a:ext cx="5756161" cy="4451584"/>
          </a:xfrm>
          <a:prstGeom prst="rect">
            <a:avLst/>
          </a:prstGeom>
        </p:spPr>
      </p:pic>
      <p:sp>
        <p:nvSpPr>
          <p:cNvPr id="8" name="TextBox 47">
            <a:extLst>
              <a:ext uri="{FF2B5EF4-FFF2-40B4-BE49-F238E27FC236}">
                <a16:creationId xmlns:a16="http://schemas.microsoft.com/office/drawing/2014/main" id="{A9C30F69-25FC-49FA-AE20-ACDC968EE2FC}"/>
              </a:ext>
            </a:extLst>
          </p:cNvPr>
          <p:cNvSpPr txBox="1"/>
          <p:nvPr/>
        </p:nvSpPr>
        <p:spPr>
          <a:xfrm>
            <a:off x="6673272" y="618336"/>
            <a:ext cx="2239080" cy="1608375"/>
          </a:xfrm>
          <a:prstGeom prst="rect">
            <a:avLst/>
          </a:prstGeom>
          <a:noFill/>
        </p:spPr>
        <p:txBody>
          <a:bodyPr wrap="square" lIns="38341" tIns="19170" rIns="38341" bIns="19170" rtlCol="0">
            <a:spAutoFit/>
          </a:bodyPr>
          <a:lstStyle/>
          <a:p>
            <a:r>
              <a:rPr lang="zh-CN" altLang="en-US" sz="1700" dirty="0">
                <a:solidFill>
                  <a:srgbClr val="007C6A"/>
                </a:solidFill>
                <a:latin typeface="微软雅黑" panose="020B0503020204020204" pitchFamily="34" charset="-122"/>
                <a:ea typeface="微软雅黑" panose="020B0503020204020204" pitchFamily="34" charset="-122"/>
              </a:rPr>
              <a:t>选择</a:t>
            </a:r>
            <a:r>
              <a:rPr lang="en-US" altLang="zh-CN" sz="1700" dirty="0">
                <a:solidFill>
                  <a:srgbClr val="007C6A"/>
                </a:solidFill>
                <a:latin typeface="微软雅黑" panose="020B0503020204020204" pitchFamily="34" charset="-122"/>
                <a:ea typeface="微软雅黑" panose="020B0503020204020204" pitchFamily="34" charset="-122"/>
              </a:rPr>
              <a:t>Git</a:t>
            </a:r>
            <a:r>
              <a:rPr lang="zh-CN" altLang="en-US" sz="1700" dirty="0">
                <a:solidFill>
                  <a:srgbClr val="007C6A"/>
                </a:solidFill>
                <a:latin typeface="微软雅黑" panose="020B0503020204020204" pitchFamily="34" charset="-122"/>
                <a:ea typeface="微软雅黑" panose="020B0503020204020204" pitchFamily="34" charset="-122"/>
              </a:rPr>
              <a:t>命令的执行环境，这里推荐选择第一个，就是单独用户</a:t>
            </a:r>
            <a:r>
              <a:rPr lang="en-US" altLang="zh-CN" sz="1700" dirty="0">
                <a:solidFill>
                  <a:srgbClr val="007C6A"/>
                </a:solidFill>
                <a:latin typeface="微软雅黑" panose="020B0503020204020204" pitchFamily="34" charset="-122"/>
                <a:ea typeface="微软雅黑" panose="020B0503020204020204" pitchFamily="34" charset="-122"/>
              </a:rPr>
              <a:t>Git</a:t>
            </a:r>
            <a:r>
              <a:rPr lang="zh-CN" altLang="en-US" sz="1700" dirty="0">
                <a:solidFill>
                  <a:srgbClr val="007C6A"/>
                </a:solidFill>
                <a:latin typeface="微软雅黑" panose="020B0503020204020204" pitchFamily="34" charset="-122"/>
                <a:ea typeface="微软雅黑" panose="020B0503020204020204" pitchFamily="34" charset="-122"/>
              </a:rPr>
              <a:t>自己的命令行窗口。</a:t>
            </a:r>
            <a:endParaRPr lang="en-US" altLang="zh-CN" sz="1700" dirty="0">
              <a:solidFill>
                <a:srgbClr val="007C6A"/>
              </a:solidFill>
              <a:latin typeface="微软雅黑" panose="020B0503020204020204" pitchFamily="34" charset="-122"/>
              <a:ea typeface="微软雅黑" panose="020B0503020204020204" pitchFamily="34" charset="-122"/>
            </a:endParaRPr>
          </a:p>
          <a:p>
            <a:r>
              <a:rPr lang="zh-CN" altLang="en-US" sz="1700" dirty="0">
                <a:solidFill>
                  <a:srgbClr val="007C6A"/>
                </a:solidFill>
                <a:latin typeface="微软雅黑" panose="020B0503020204020204" pitchFamily="34" charset="-122"/>
                <a:ea typeface="微软雅黑" panose="020B0503020204020204" pitchFamily="34" charset="-122"/>
              </a:rPr>
              <a:t>不推荐和</a:t>
            </a:r>
            <a:r>
              <a:rPr lang="en-US" altLang="zh-CN" sz="1700" dirty="0">
                <a:solidFill>
                  <a:srgbClr val="007C6A"/>
                </a:solidFill>
                <a:latin typeface="微软雅黑" panose="020B0503020204020204" pitchFamily="34" charset="-122"/>
                <a:ea typeface="微软雅黑" panose="020B0503020204020204" pitchFamily="34" charset="-122"/>
              </a:rPr>
              <a:t>windows</a:t>
            </a:r>
            <a:r>
              <a:rPr lang="zh-CN" altLang="en-US" sz="1700" dirty="0">
                <a:solidFill>
                  <a:srgbClr val="007C6A"/>
                </a:solidFill>
                <a:latin typeface="微软雅黑" panose="020B0503020204020204" pitchFamily="34" charset="-122"/>
                <a:ea typeface="微软雅黑" panose="020B0503020204020204" pitchFamily="34" charset="-122"/>
              </a:rPr>
              <a:t>的命令行窗口混用。</a:t>
            </a:r>
          </a:p>
        </p:txBody>
      </p:sp>
    </p:spTree>
    <p:custDataLst>
      <p:tags r:id="rId1"/>
    </p:custDataLst>
    <p:extLst>
      <p:ext uri="{BB962C8B-B14F-4D97-AF65-F5344CB8AC3E}">
        <p14:creationId xmlns:p14="http://schemas.microsoft.com/office/powerpoint/2010/main" val="18394865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 name="矩形 4"/>
          <p:cNvSpPr/>
          <p:nvPr/>
        </p:nvSpPr>
        <p:spPr>
          <a:xfrm>
            <a:off x="937260" y="429260"/>
            <a:ext cx="1402080" cy="829945"/>
          </a:xfrm>
          <a:prstGeom prst="rect">
            <a:avLst/>
          </a:prstGeom>
          <a:noFill/>
          <a:ln>
            <a:noFill/>
          </a:ln>
        </p:spPr>
        <p:txBody>
          <a:bodyPr wrap="square" rtlCol="0" anchor="t">
            <a:spAutoFit/>
          </a:bodyPr>
          <a:lstStyle/>
          <a:p>
            <a:pPr algn="ctr"/>
            <a:r>
              <a:rPr lang="zh-CN" altLang="en-US" sz="4800" b="1">
                <a:ln/>
                <a:solidFill>
                  <a:schemeClr val="bg1"/>
                </a:solidFill>
                <a:effectLst>
                  <a:outerShdw blurRad="38100" dist="19050" dir="2700000" algn="tl" rotWithShape="0">
                    <a:schemeClr val="dk1">
                      <a:alpha val="40000"/>
                    </a:schemeClr>
                  </a:outerShdw>
                </a:effectLst>
              </a:rPr>
              <a:t>目录</a:t>
            </a:r>
          </a:p>
        </p:txBody>
      </p:sp>
      <p:sp>
        <p:nvSpPr>
          <p:cNvPr id="6" name="矩形 5"/>
          <p:cNvSpPr/>
          <p:nvPr/>
        </p:nvSpPr>
        <p:spPr>
          <a:xfrm>
            <a:off x="3085211" y="1118616"/>
            <a:ext cx="561975" cy="542925"/>
          </a:xfrm>
          <a:prstGeom prst="rect">
            <a:avLst/>
          </a:prstGeom>
          <a:solidFill>
            <a:srgbClr val="00AF92"/>
          </a:solidFill>
          <a:ln>
            <a:solidFill>
              <a:srgbClr val="00AF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3085211" y="1730375"/>
            <a:ext cx="561975" cy="542925"/>
          </a:xfrm>
          <a:prstGeom prst="rect">
            <a:avLst/>
          </a:prstGeom>
          <a:solidFill>
            <a:srgbClr val="FDA007"/>
          </a:solidFill>
          <a:ln>
            <a:solidFill>
              <a:srgbClr val="FDA00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3085211" y="2379980"/>
            <a:ext cx="561975" cy="542925"/>
          </a:xfrm>
          <a:prstGeom prst="rect">
            <a:avLst/>
          </a:prstGeom>
          <a:solidFill>
            <a:srgbClr val="00AF92"/>
          </a:solidFill>
          <a:ln>
            <a:solidFill>
              <a:srgbClr val="00AF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3085211" y="3025394"/>
            <a:ext cx="561975" cy="542925"/>
          </a:xfrm>
          <a:prstGeom prst="rect">
            <a:avLst/>
          </a:prstGeom>
          <a:solidFill>
            <a:srgbClr val="FDA007"/>
          </a:solidFill>
          <a:ln>
            <a:solidFill>
              <a:srgbClr val="FDA00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对角圆角矩形 10"/>
          <p:cNvSpPr/>
          <p:nvPr/>
        </p:nvSpPr>
        <p:spPr>
          <a:xfrm>
            <a:off x="3941826" y="1145286"/>
            <a:ext cx="3909822" cy="476250"/>
          </a:xfrm>
          <a:prstGeom prst="round2DiagRect">
            <a:avLst/>
          </a:prstGeom>
          <a:solidFill>
            <a:srgbClr val="00AF92"/>
          </a:solidFill>
          <a:ln>
            <a:solidFill>
              <a:srgbClr val="00AF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对角圆角矩形 12"/>
          <p:cNvSpPr/>
          <p:nvPr/>
        </p:nvSpPr>
        <p:spPr>
          <a:xfrm>
            <a:off x="3941826" y="1797050"/>
            <a:ext cx="3909822" cy="476250"/>
          </a:xfrm>
          <a:prstGeom prst="round2DiagRect">
            <a:avLst/>
          </a:prstGeom>
          <a:solidFill>
            <a:srgbClr val="FDA007"/>
          </a:solidFill>
          <a:ln>
            <a:solidFill>
              <a:srgbClr val="FDA00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bg1"/>
                </a:solidFill>
                <a:effectLst>
                  <a:outerShdw blurRad="38100" dist="19050" dir="2700000" algn="tl" rotWithShape="0">
                    <a:schemeClr val="dk1">
                      <a:alpha val="40000"/>
                    </a:schemeClr>
                  </a:outerShdw>
                </a:effectLst>
                <a:sym typeface="+mn-ea"/>
              </a:rPr>
              <a:t>Git</a:t>
            </a:r>
            <a:r>
              <a:rPr lang="zh-CN" altLang="en-US" sz="2400" dirty="0">
                <a:solidFill>
                  <a:schemeClr val="bg1"/>
                </a:solidFill>
                <a:effectLst>
                  <a:outerShdw blurRad="38100" dist="19050" dir="2700000" algn="tl" rotWithShape="0">
                    <a:schemeClr val="dk1">
                      <a:alpha val="40000"/>
                    </a:schemeClr>
                  </a:outerShdw>
                </a:effectLst>
                <a:sym typeface="+mn-ea"/>
              </a:rPr>
              <a:t>常用命令</a:t>
            </a:r>
            <a:endParaRPr lang="zh-CN" altLang="en-US" sz="2400" dirty="0"/>
          </a:p>
        </p:txBody>
      </p:sp>
      <p:sp>
        <p:nvSpPr>
          <p:cNvPr id="14" name="对角圆角矩形 13"/>
          <p:cNvSpPr/>
          <p:nvPr/>
        </p:nvSpPr>
        <p:spPr>
          <a:xfrm>
            <a:off x="3941826" y="2446655"/>
            <a:ext cx="3909822" cy="476250"/>
          </a:xfrm>
          <a:prstGeom prst="round2DiagRect">
            <a:avLst/>
          </a:prstGeom>
          <a:solidFill>
            <a:srgbClr val="00AF92"/>
          </a:solidFill>
          <a:ln>
            <a:solidFill>
              <a:srgbClr val="00AF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err="1"/>
              <a:t>Github</a:t>
            </a:r>
            <a:r>
              <a:rPr lang="zh-CN" altLang="en-US" sz="2400" dirty="0"/>
              <a:t>简介与实操</a:t>
            </a:r>
          </a:p>
        </p:txBody>
      </p:sp>
      <p:sp>
        <p:nvSpPr>
          <p:cNvPr id="15" name="对角圆角矩形 14"/>
          <p:cNvSpPr/>
          <p:nvPr/>
        </p:nvSpPr>
        <p:spPr>
          <a:xfrm>
            <a:off x="3941826" y="3067939"/>
            <a:ext cx="3909821" cy="476250"/>
          </a:xfrm>
          <a:prstGeom prst="round2DiagRect">
            <a:avLst/>
          </a:prstGeom>
          <a:solidFill>
            <a:srgbClr val="FDA007"/>
          </a:solidFill>
          <a:ln>
            <a:solidFill>
              <a:srgbClr val="FDA00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t>IDEA</a:t>
            </a:r>
            <a:r>
              <a:rPr lang="zh-CN" altLang="en-US" sz="2400" dirty="0"/>
              <a:t>和</a:t>
            </a:r>
            <a:r>
              <a:rPr lang="en-US" altLang="zh-CN" sz="2400" dirty="0"/>
              <a:t>Git</a:t>
            </a:r>
            <a:r>
              <a:rPr lang="zh-CN" altLang="en-US" sz="2400" dirty="0"/>
              <a:t>相关操作</a:t>
            </a:r>
          </a:p>
        </p:txBody>
      </p:sp>
      <p:sp>
        <p:nvSpPr>
          <p:cNvPr id="16" name="矩形 15"/>
          <p:cNvSpPr/>
          <p:nvPr/>
        </p:nvSpPr>
        <p:spPr>
          <a:xfrm>
            <a:off x="3120454" y="1043559"/>
            <a:ext cx="465455" cy="706755"/>
          </a:xfrm>
          <a:prstGeom prst="rect">
            <a:avLst/>
          </a:prstGeom>
          <a:noFill/>
          <a:ln>
            <a:noFill/>
          </a:ln>
        </p:spPr>
        <p:txBody>
          <a:bodyPr wrap="square" rtlCol="0" anchor="t">
            <a:spAutoFit/>
          </a:bodyPr>
          <a:lstStyle/>
          <a:p>
            <a:pPr algn="ctr"/>
            <a:r>
              <a:rPr lang="en-US" altLang="zh-CN" sz="4000" b="1" dirty="0">
                <a:ln/>
                <a:solidFill>
                  <a:schemeClr val="bg1"/>
                </a:solidFill>
                <a:effectLst>
                  <a:outerShdw blurRad="38100" dist="19050" dir="2700000" algn="tl" rotWithShape="0">
                    <a:schemeClr val="dk1">
                      <a:alpha val="40000"/>
                    </a:schemeClr>
                  </a:outerShdw>
                </a:effectLst>
              </a:rPr>
              <a:t>1</a:t>
            </a:r>
          </a:p>
        </p:txBody>
      </p:sp>
      <p:sp>
        <p:nvSpPr>
          <p:cNvPr id="17" name="矩形 16"/>
          <p:cNvSpPr/>
          <p:nvPr/>
        </p:nvSpPr>
        <p:spPr>
          <a:xfrm>
            <a:off x="3133471" y="1638935"/>
            <a:ext cx="465455" cy="706755"/>
          </a:xfrm>
          <a:prstGeom prst="rect">
            <a:avLst/>
          </a:prstGeom>
          <a:noFill/>
          <a:ln>
            <a:noFill/>
          </a:ln>
        </p:spPr>
        <p:txBody>
          <a:bodyPr wrap="square" rtlCol="0" anchor="t">
            <a:spAutoFit/>
          </a:bodyPr>
          <a:lstStyle/>
          <a:p>
            <a:pPr algn="ctr"/>
            <a:r>
              <a:rPr lang="en-US" altLang="zh-CN" sz="4000" b="1" dirty="0">
                <a:ln/>
                <a:solidFill>
                  <a:schemeClr val="bg1"/>
                </a:solidFill>
                <a:effectLst>
                  <a:outerShdw blurRad="38100" dist="19050" dir="2700000" algn="tl" rotWithShape="0">
                    <a:schemeClr val="dk1">
                      <a:alpha val="40000"/>
                    </a:schemeClr>
                  </a:outerShdw>
                </a:effectLst>
              </a:rPr>
              <a:t>2</a:t>
            </a:r>
          </a:p>
        </p:txBody>
      </p:sp>
      <p:sp>
        <p:nvSpPr>
          <p:cNvPr id="18" name="矩形 17"/>
          <p:cNvSpPr/>
          <p:nvPr/>
        </p:nvSpPr>
        <p:spPr>
          <a:xfrm>
            <a:off x="3056636" y="2311400"/>
            <a:ext cx="598805" cy="706755"/>
          </a:xfrm>
          <a:prstGeom prst="rect">
            <a:avLst/>
          </a:prstGeom>
          <a:noFill/>
          <a:ln>
            <a:noFill/>
          </a:ln>
        </p:spPr>
        <p:txBody>
          <a:bodyPr wrap="square" rtlCol="0" anchor="t">
            <a:spAutoFit/>
          </a:bodyPr>
          <a:lstStyle/>
          <a:p>
            <a:pPr algn="ctr"/>
            <a:r>
              <a:rPr lang="en-US" altLang="zh-CN" sz="4000" b="1">
                <a:ln/>
                <a:solidFill>
                  <a:schemeClr val="bg1"/>
                </a:solidFill>
                <a:effectLst>
                  <a:outerShdw blurRad="38100" dist="19050" dir="2700000" algn="tl" rotWithShape="0">
                    <a:schemeClr val="dk1">
                      <a:alpha val="40000"/>
                    </a:schemeClr>
                  </a:outerShdw>
                </a:effectLst>
              </a:rPr>
              <a:t>3</a:t>
            </a:r>
          </a:p>
        </p:txBody>
      </p:sp>
      <p:sp>
        <p:nvSpPr>
          <p:cNvPr id="19" name="矩形 18"/>
          <p:cNvSpPr/>
          <p:nvPr/>
        </p:nvSpPr>
        <p:spPr>
          <a:xfrm>
            <a:off x="3123629" y="2952369"/>
            <a:ext cx="465455" cy="706755"/>
          </a:xfrm>
          <a:prstGeom prst="rect">
            <a:avLst/>
          </a:prstGeom>
          <a:noFill/>
          <a:ln>
            <a:noFill/>
          </a:ln>
        </p:spPr>
        <p:txBody>
          <a:bodyPr wrap="none" rtlCol="0" anchor="t">
            <a:spAutoFit/>
          </a:bodyPr>
          <a:lstStyle/>
          <a:p>
            <a:pPr algn="ctr"/>
            <a:r>
              <a:rPr lang="en-US" altLang="zh-CN" sz="4000" b="1">
                <a:ln/>
                <a:solidFill>
                  <a:schemeClr val="bg1"/>
                </a:solidFill>
                <a:effectLst>
                  <a:outerShdw blurRad="38100" dist="19050" dir="2700000" algn="tl" rotWithShape="0">
                    <a:schemeClr val="dk1">
                      <a:alpha val="40000"/>
                    </a:schemeClr>
                  </a:outerShdw>
                </a:effectLst>
              </a:rPr>
              <a:t>4</a:t>
            </a:r>
          </a:p>
        </p:txBody>
      </p:sp>
      <p:sp>
        <p:nvSpPr>
          <p:cNvPr id="20" name="矩形 19"/>
          <p:cNvSpPr/>
          <p:nvPr/>
        </p:nvSpPr>
        <p:spPr>
          <a:xfrm>
            <a:off x="4772151" y="1153223"/>
            <a:ext cx="2249170" cy="460375"/>
          </a:xfrm>
          <a:prstGeom prst="rect">
            <a:avLst/>
          </a:prstGeom>
          <a:noFill/>
          <a:ln>
            <a:noFill/>
          </a:ln>
        </p:spPr>
        <p:txBody>
          <a:bodyPr wrap="square" rtlCol="0" anchor="t">
            <a:spAutoFit/>
          </a:bodyPr>
          <a:lstStyle/>
          <a:p>
            <a:pPr algn="ctr"/>
            <a:r>
              <a:rPr lang="en-US" altLang="zh-CN" sz="2400" dirty="0">
                <a:ln/>
                <a:solidFill>
                  <a:schemeClr val="bg1"/>
                </a:solidFill>
                <a:effectLst>
                  <a:outerShdw blurRad="38100" dist="19050" dir="2700000" algn="tl" rotWithShape="0">
                    <a:schemeClr val="dk1">
                      <a:alpha val="40000"/>
                    </a:schemeClr>
                  </a:outerShdw>
                </a:effectLst>
              </a:rPr>
              <a:t>Git</a:t>
            </a:r>
            <a:r>
              <a:rPr lang="zh-CN" altLang="en-US" sz="2400" dirty="0">
                <a:ln/>
                <a:solidFill>
                  <a:schemeClr val="bg1"/>
                </a:solidFill>
                <a:effectLst>
                  <a:outerShdw blurRad="38100" dist="19050" dir="2700000" algn="tl" rotWithShape="0">
                    <a:schemeClr val="dk1">
                      <a:alpha val="40000"/>
                    </a:schemeClr>
                  </a:outerShdw>
                </a:effectLst>
              </a:rPr>
              <a:t>简介及安装</a:t>
            </a:r>
          </a:p>
        </p:txBody>
      </p:sp>
      <p:sp>
        <p:nvSpPr>
          <p:cNvPr id="3" name="矩形 2">
            <a:extLst>
              <a:ext uri="{FF2B5EF4-FFF2-40B4-BE49-F238E27FC236}">
                <a16:creationId xmlns:a16="http://schemas.microsoft.com/office/drawing/2014/main" id="{00B87D3A-D325-4ADB-B9EB-BA74877775A4}"/>
              </a:ext>
            </a:extLst>
          </p:cNvPr>
          <p:cNvSpPr/>
          <p:nvPr/>
        </p:nvSpPr>
        <p:spPr>
          <a:xfrm>
            <a:off x="3941825" y="1131317"/>
            <a:ext cx="3909822" cy="474980"/>
          </a:xfrm>
          <a:prstGeom prst="rect">
            <a:avLst/>
          </a:prstGeom>
          <a:noFill/>
          <a:ln w="76200"/>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Tree>
    <p:custDataLst>
      <p:tags r:id="rId1"/>
    </p:custData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889687" y="4980"/>
            <a:ext cx="3860352" cy="400110"/>
          </a:xfrm>
          <a:prstGeom prst="rect">
            <a:avLst/>
          </a:prstGeom>
          <a:noFill/>
          <a:ln>
            <a:noFill/>
          </a:ln>
        </p:spPr>
        <p:txBody>
          <a:bodyPr wrap="square" rtlCol="0" anchor="t">
            <a:spAutoFit/>
          </a:bodyPr>
          <a:lstStyle/>
          <a:p>
            <a:r>
              <a:rPr lang="en-US" altLang="zh-CN" sz="2000" dirty="0">
                <a:latin typeface="方正兰亭粗黑简体" panose="02000000000000000000" pitchFamily="2" charset="-122"/>
                <a:ea typeface="方正兰亭粗黑简体" panose="02000000000000000000" pitchFamily="2" charset="-122"/>
              </a:rPr>
              <a:t>Git</a:t>
            </a:r>
            <a:r>
              <a:rPr lang="zh-CN" altLang="en-US" sz="2000" dirty="0">
                <a:latin typeface="方正兰亭粗黑简体" panose="02000000000000000000" pitchFamily="2" charset="-122"/>
                <a:ea typeface="方正兰亭粗黑简体" panose="02000000000000000000" pitchFamily="2" charset="-122"/>
              </a:rPr>
              <a:t>简介及安装</a:t>
            </a:r>
            <a:r>
              <a:rPr lang="en-US" altLang="zh-CN" sz="2000" dirty="0">
                <a:latin typeface="方正兰亭粗黑简体" panose="02000000000000000000" pitchFamily="2" charset="-122"/>
                <a:ea typeface="方正兰亭粗黑简体" panose="02000000000000000000" pitchFamily="2" charset="-122"/>
              </a:rPr>
              <a:t>—</a:t>
            </a:r>
            <a:r>
              <a:rPr lang="zh-CN" altLang="en-US" sz="2000" dirty="0">
                <a:latin typeface="方正兰亭粗黑简体" panose="02000000000000000000" pitchFamily="2" charset="-122"/>
                <a:ea typeface="方正兰亭粗黑简体" panose="02000000000000000000" pitchFamily="2" charset="-122"/>
              </a:rPr>
              <a:t>安装</a:t>
            </a:r>
            <a:r>
              <a:rPr lang="zh-CN" altLang="en-US" sz="2000" dirty="0">
                <a:ln/>
                <a:effectLst>
                  <a:outerShdw blurRad="38100" dist="19050" dir="2700000" algn="tl" rotWithShape="0">
                    <a:schemeClr val="dk1">
                      <a:alpha val="40000"/>
                    </a:schemeClr>
                  </a:outerShdw>
                </a:effectLst>
              </a:rPr>
              <a:t> </a:t>
            </a:r>
            <a:endParaRPr lang="zh-CN" altLang="en-US" sz="2000" dirty="0">
              <a:ln/>
              <a:solidFill>
                <a:schemeClr val="tx1"/>
              </a:solidFill>
              <a:effectLst>
                <a:outerShdw blurRad="38100" dist="19050" dir="2700000" algn="tl" rotWithShape="0">
                  <a:schemeClr val="dk1">
                    <a:alpha val="40000"/>
                  </a:schemeClr>
                </a:outerShdw>
              </a:effectLst>
            </a:endParaRPr>
          </a:p>
        </p:txBody>
      </p:sp>
      <p:pic>
        <p:nvPicPr>
          <p:cNvPr id="7" name="图片 6">
            <a:extLst>
              <a:ext uri="{FF2B5EF4-FFF2-40B4-BE49-F238E27FC236}">
                <a16:creationId xmlns:a16="http://schemas.microsoft.com/office/drawing/2014/main" id="{00C8B6E8-3E23-4E76-89B9-776533E2FF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5495" y="497004"/>
            <a:ext cx="5722153" cy="4425283"/>
          </a:xfrm>
          <a:prstGeom prst="rect">
            <a:avLst/>
          </a:prstGeom>
        </p:spPr>
      </p:pic>
      <p:sp>
        <p:nvSpPr>
          <p:cNvPr id="9" name="TextBox 47">
            <a:extLst>
              <a:ext uri="{FF2B5EF4-FFF2-40B4-BE49-F238E27FC236}">
                <a16:creationId xmlns:a16="http://schemas.microsoft.com/office/drawing/2014/main" id="{7E0B1024-17B1-4DDE-8A67-447DEEA09FDD}"/>
              </a:ext>
            </a:extLst>
          </p:cNvPr>
          <p:cNvSpPr txBox="1"/>
          <p:nvPr/>
        </p:nvSpPr>
        <p:spPr>
          <a:xfrm>
            <a:off x="6669132" y="711224"/>
            <a:ext cx="2474868" cy="823545"/>
          </a:xfrm>
          <a:prstGeom prst="rect">
            <a:avLst/>
          </a:prstGeom>
          <a:noFill/>
        </p:spPr>
        <p:txBody>
          <a:bodyPr wrap="square" lIns="38341" tIns="19170" rIns="38341" bIns="19170" rtlCol="0">
            <a:spAutoFit/>
          </a:bodyPr>
          <a:lstStyle/>
          <a:p>
            <a:r>
              <a:rPr lang="en-US" altLang="zh-CN" sz="1700" dirty="0">
                <a:solidFill>
                  <a:srgbClr val="007C6A"/>
                </a:solidFill>
                <a:latin typeface="微软雅黑" panose="020B0503020204020204" pitchFamily="34" charset="-122"/>
                <a:ea typeface="微软雅黑" panose="020B0503020204020204" pitchFamily="34" charset="-122"/>
              </a:rPr>
              <a:t>HTTPS</a:t>
            </a:r>
            <a:r>
              <a:rPr lang="zh-CN" altLang="en-US" sz="1700" dirty="0">
                <a:solidFill>
                  <a:srgbClr val="007C6A"/>
                </a:solidFill>
                <a:latin typeface="微软雅黑" panose="020B0503020204020204" pitchFamily="34" charset="-122"/>
                <a:ea typeface="微软雅黑" panose="020B0503020204020204" pitchFamily="34" charset="-122"/>
              </a:rPr>
              <a:t>传输： </a:t>
            </a:r>
            <a:endParaRPr lang="en-US" altLang="zh-CN" sz="1700" dirty="0">
              <a:solidFill>
                <a:srgbClr val="007C6A"/>
              </a:solidFill>
              <a:latin typeface="微软雅黑" panose="020B0503020204020204" pitchFamily="34" charset="-122"/>
              <a:ea typeface="微软雅黑" panose="020B0503020204020204" pitchFamily="34" charset="-122"/>
            </a:endParaRPr>
          </a:p>
          <a:p>
            <a:r>
              <a:rPr lang="zh-CN" altLang="en-US" sz="1700" dirty="0">
                <a:solidFill>
                  <a:srgbClr val="007C6A"/>
                </a:solidFill>
                <a:latin typeface="微软雅黑" panose="020B0503020204020204" pitchFamily="34" charset="-122"/>
                <a:ea typeface="微软雅黑" panose="020B0503020204020204" pitchFamily="34" charset="-122"/>
              </a:rPr>
              <a:t>使用</a:t>
            </a:r>
            <a:r>
              <a:rPr lang="en-US" altLang="zh-CN" sz="1700" dirty="0">
                <a:solidFill>
                  <a:srgbClr val="007C6A"/>
                </a:solidFill>
                <a:latin typeface="微软雅黑" panose="020B0503020204020204" pitchFamily="34" charset="-122"/>
                <a:ea typeface="微软雅黑" panose="020B0503020204020204" pitchFamily="34" charset="-122"/>
              </a:rPr>
              <a:t>SSL</a:t>
            </a:r>
            <a:r>
              <a:rPr lang="zh-CN" altLang="en-US" sz="1700" dirty="0">
                <a:solidFill>
                  <a:srgbClr val="007C6A"/>
                </a:solidFill>
                <a:latin typeface="微软雅黑" panose="020B0503020204020204" pitchFamily="34" charset="-122"/>
                <a:ea typeface="微软雅黑" panose="020B0503020204020204" pitchFamily="34" charset="-122"/>
              </a:rPr>
              <a:t>传输协议</a:t>
            </a:r>
          </a:p>
          <a:p>
            <a:endParaRPr lang="zh-CN" altLang="en-US" sz="1700" dirty="0">
              <a:solidFill>
                <a:srgbClr val="007C6A"/>
              </a:solidFill>
              <a:latin typeface="微软雅黑" panose="020B0503020204020204" pitchFamily="34" charset="-122"/>
              <a:ea typeface="微软雅黑" panose="020B0503020204020204" pitchFamily="34" charset="-122"/>
            </a:endParaRPr>
          </a:p>
        </p:txBody>
      </p:sp>
    </p:spTree>
    <p:custDataLst>
      <p:tags r:id="rId1"/>
    </p:custDataLst>
    <p:extLst>
      <p:ext uri="{BB962C8B-B14F-4D97-AF65-F5344CB8AC3E}">
        <p14:creationId xmlns:p14="http://schemas.microsoft.com/office/powerpoint/2010/main" val="32586690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889687" y="4980"/>
            <a:ext cx="3860352" cy="400110"/>
          </a:xfrm>
          <a:prstGeom prst="rect">
            <a:avLst/>
          </a:prstGeom>
          <a:noFill/>
          <a:ln>
            <a:noFill/>
          </a:ln>
        </p:spPr>
        <p:txBody>
          <a:bodyPr wrap="square" rtlCol="0" anchor="t">
            <a:spAutoFit/>
          </a:bodyPr>
          <a:lstStyle/>
          <a:p>
            <a:r>
              <a:rPr lang="en-US" altLang="zh-CN" sz="2000" dirty="0">
                <a:latin typeface="方正兰亭粗黑简体" panose="02000000000000000000" pitchFamily="2" charset="-122"/>
                <a:ea typeface="方正兰亭粗黑简体" panose="02000000000000000000" pitchFamily="2" charset="-122"/>
              </a:rPr>
              <a:t>Git</a:t>
            </a:r>
            <a:r>
              <a:rPr lang="zh-CN" altLang="en-US" sz="2000" dirty="0">
                <a:latin typeface="方正兰亭粗黑简体" panose="02000000000000000000" pitchFamily="2" charset="-122"/>
                <a:ea typeface="方正兰亭粗黑简体" panose="02000000000000000000" pitchFamily="2" charset="-122"/>
              </a:rPr>
              <a:t>简介及安装</a:t>
            </a:r>
            <a:r>
              <a:rPr lang="en-US" altLang="zh-CN" sz="2000" dirty="0">
                <a:latin typeface="方正兰亭粗黑简体" panose="02000000000000000000" pitchFamily="2" charset="-122"/>
                <a:ea typeface="方正兰亭粗黑简体" panose="02000000000000000000" pitchFamily="2" charset="-122"/>
              </a:rPr>
              <a:t>—</a:t>
            </a:r>
            <a:r>
              <a:rPr lang="zh-CN" altLang="en-US" sz="2000" dirty="0">
                <a:latin typeface="方正兰亭粗黑简体" panose="02000000000000000000" pitchFamily="2" charset="-122"/>
                <a:ea typeface="方正兰亭粗黑简体" panose="02000000000000000000" pitchFamily="2" charset="-122"/>
              </a:rPr>
              <a:t>安装</a:t>
            </a:r>
            <a:r>
              <a:rPr lang="zh-CN" altLang="en-US" sz="2000" dirty="0">
                <a:ln/>
                <a:effectLst>
                  <a:outerShdw blurRad="38100" dist="19050" dir="2700000" algn="tl" rotWithShape="0">
                    <a:schemeClr val="dk1">
                      <a:alpha val="40000"/>
                    </a:schemeClr>
                  </a:outerShdw>
                </a:effectLst>
              </a:rPr>
              <a:t> </a:t>
            </a:r>
            <a:endParaRPr lang="zh-CN" altLang="en-US" sz="2000" dirty="0">
              <a:ln/>
              <a:solidFill>
                <a:schemeClr val="tx1"/>
              </a:solidFill>
              <a:effectLst>
                <a:outerShdw blurRad="38100" dist="19050" dir="2700000" algn="tl" rotWithShape="0">
                  <a:schemeClr val="dk1">
                    <a:alpha val="40000"/>
                  </a:schemeClr>
                </a:outerShdw>
              </a:effectLst>
            </a:endParaRPr>
          </a:p>
        </p:txBody>
      </p:sp>
      <p:sp>
        <p:nvSpPr>
          <p:cNvPr id="6" name="TextBox 47">
            <a:extLst>
              <a:ext uri="{FF2B5EF4-FFF2-40B4-BE49-F238E27FC236}">
                <a16:creationId xmlns:a16="http://schemas.microsoft.com/office/drawing/2014/main" id="{7EF4CF0C-FD09-4C5F-82AE-7AA7A9F63F06}"/>
              </a:ext>
            </a:extLst>
          </p:cNvPr>
          <p:cNvSpPr txBox="1"/>
          <p:nvPr/>
        </p:nvSpPr>
        <p:spPr>
          <a:xfrm>
            <a:off x="5998072" y="594822"/>
            <a:ext cx="2950856" cy="3439645"/>
          </a:xfrm>
          <a:prstGeom prst="rect">
            <a:avLst/>
          </a:prstGeom>
          <a:noFill/>
        </p:spPr>
        <p:txBody>
          <a:bodyPr wrap="square" lIns="38341" tIns="19170" rIns="38341" bIns="19170" rtlCol="0">
            <a:spAutoFit/>
          </a:bodyPr>
          <a:lstStyle/>
          <a:p>
            <a:r>
              <a:rPr lang="zh-CN" altLang="en-US" sz="1700" dirty="0">
                <a:solidFill>
                  <a:srgbClr val="007C6A"/>
                </a:solidFill>
                <a:latin typeface="微软雅黑" panose="020B0503020204020204" pitchFamily="34" charset="-122"/>
                <a:ea typeface="微软雅黑" panose="020B0503020204020204" pitchFamily="34" charset="-122"/>
              </a:rPr>
              <a:t>在“</a:t>
            </a:r>
            <a:r>
              <a:rPr lang="en-US" altLang="zh-CN" sz="1700" dirty="0">
                <a:solidFill>
                  <a:srgbClr val="007C6A"/>
                </a:solidFill>
                <a:latin typeface="微软雅黑" panose="020B0503020204020204" pitchFamily="34" charset="-122"/>
                <a:ea typeface="微软雅黑" panose="020B0503020204020204" pitchFamily="34" charset="-122"/>
              </a:rPr>
              <a:t>Configuring the line ending conversions”</a:t>
            </a:r>
            <a:r>
              <a:rPr lang="zh-CN" altLang="en-US" sz="1700" dirty="0">
                <a:solidFill>
                  <a:srgbClr val="007C6A"/>
                </a:solidFill>
                <a:latin typeface="微软雅黑" panose="020B0503020204020204" pitchFamily="34" charset="-122"/>
                <a:ea typeface="微软雅黑" panose="020B0503020204020204" pitchFamily="34" charset="-122"/>
              </a:rPr>
              <a:t>选项中，</a:t>
            </a:r>
            <a:endParaRPr lang="en-US" altLang="zh-CN" sz="1700" dirty="0">
              <a:solidFill>
                <a:srgbClr val="007C6A"/>
              </a:solidFill>
              <a:latin typeface="微软雅黑" panose="020B0503020204020204" pitchFamily="34" charset="-122"/>
              <a:ea typeface="微软雅黑" panose="020B0503020204020204" pitchFamily="34" charset="-122"/>
            </a:endParaRPr>
          </a:p>
          <a:p>
            <a:endParaRPr lang="zh-CN" altLang="en-US" sz="1700" dirty="0">
              <a:solidFill>
                <a:srgbClr val="007C6A"/>
              </a:solidFill>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1700" dirty="0">
                <a:solidFill>
                  <a:srgbClr val="007C6A"/>
                </a:solidFill>
                <a:latin typeface="微软雅黑" panose="020B0503020204020204" pitchFamily="34" charset="-122"/>
                <a:ea typeface="微软雅黑" panose="020B0503020204020204" pitchFamily="34" charset="-122"/>
              </a:rPr>
              <a:t>第一个选项：如果是跨平台项目，在</a:t>
            </a:r>
            <a:r>
              <a:rPr lang="en-US" altLang="zh-CN" sz="1700" dirty="0">
                <a:solidFill>
                  <a:srgbClr val="007C6A"/>
                </a:solidFill>
                <a:latin typeface="微软雅黑" panose="020B0503020204020204" pitchFamily="34" charset="-122"/>
                <a:ea typeface="微软雅黑" panose="020B0503020204020204" pitchFamily="34" charset="-122"/>
              </a:rPr>
              <a:t>windows</a:t>
            </a:r>
            <a:r>
              <a:rPr lang="zh-CN" altLang="en-US" sz="1700" dirty="0">
                <a:solidFill>
                  <a:srgbClr val="007C6A"/>
                </a:solidFill>
                <a:latin typeface="微软雅黑" panose="020B0503020204020204" pitchFamily="34" charset="-122"/>
                <a:ea typeface="微软雅黑" panose="020B0503020204020204" pitchFamily="34" charset="-122"/>
              </a:rPr>
              <a:t>系统安装，选择；</a:t>
            </a:r>
            <a:endParaRPr lang="en-US" altLang="zh-CN" sz="1700" dirty="0">
              <a:solidFill>
                <a:srgbClr val="007C6A"/>
              </a:solidFill>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endParaRPr lang="zh-CN" altLang="en-US" sz="1700" dirty="0">
              <a:solidFill>
                <a:srgbClr val="007C6A"/>
              </a:solidFill>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1700" dirty="0">
                <a:solidFill>
                  <a:srgbClr val="007C6A"/>
                </a:solidFill>
                <a:latin typeface="微软雅黑" panose="020B0503020204020204" pitchFamily="34" charset="-122"/>
                <a:ea typeface="微软雅黑" panose="020B0503020204020204" pitchFamily="34" charset="-122"/>
              </a:rPr>
              <a:t>第二个选项：如果是跨平台项目，在</a:t>
            </a:r>
            <a:r>
              <a:rPr lang="en-US" altLang="zh-CN" sz="1700" dirty="0">
                <a:solidFill>
                  <a:srgbClr val="007C6A"/>
                </a:solidFill>
                <a:latin typeface="微软雅黑" panose="020B0503020204020204" pitchFamily="34" charset="-122"/>
                <a:ea typeface="微软雅黑" panose="020B0503020204020204" pitchFamily="34" charset="-122"/>
              </a:rPr>
              <a:t>Unix</a:t>
            </a:r>
            <a:r>
              <a:rPr lang="zh-CN" altLang="en-US" sz="1700" dirty="0">
                <a:solidFill>
                  <a:srgbClr val="007C6A"/>
                </a:solidFill>
                <a:latin typeface="微软雅黑" panose="020B0503020204020204" pitchFamily="34" charset="-122"/>
                <a:ea typeface="微软雅黑" panose="020B0503020204020204" pitchFamily="34" charset="-122"/>
              </a:rPr>
              <a:t>系统安装，选择；</a:t>
            </a:r>
            <a:endParaRPr lang="en-US" altLang="zh-CN" sz="1700" dirty="0">
              <a:solidFill>
                <a:srgbClr val="007C6A"/>
              </a:solidFill>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endParaRPr lang="zh-CN" altLang="en-US" sz="1700" dirty="0">
              <a:solidFill>
                <a:srgbClr val="007C6A"/>
              </a:solidFill>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1700" dirty="0">
                <a:solidFill>
                  <a:srgbClr val="007C6A"/>
                </a:solidFill>
                <a:latin typeface="微软雅黑" panose="020B0503020204020204" pitchFamily="34" charset="-122"/>
                <a:ea typeface="微软雅黑" panose="020B0503020204020204" pitchFamily="34" charset="-122"/>
              </a:rPr>
              <a:t>第三个选项：非跨平台项目，选择。</a:t>
            </a:r>
          </a:p>
        </p:txBody>
      </p:sp>
      <p:pic>
        <p:nvPicPr>
          <p:cNvPr id="8" name="图片 7">
            <a:extLst>
              <a:ext uri="{FF2B5EF4-FFF2-40B4-BE49-F238E27FC236}">
                <a16:creationId xmlns:a16="http://schemas.microsoft.com/office/drawing/2014/main" id="{A5829FAA-21AD-4FFC-A770-3CFD9CFE01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5495" y="594822"/>
            <a:ext cx="5112568" cy="3953855"/>
          </a:xfrm>
          <a:prstGeom prst="rect">
            <a:avLst/>
          </a:prstGeom>
        </p:spPr>
      </p:pic>
    </p:spTree>
    <p:custDataLst>
      <p:tags r:id="rId1"/>
    </p:custDataLst>
    <p:extLst>
      <p:ext uri="{BB962C8B-B14F-4D97-AF65-F5344CB8AC3E}">
        <p14:creationId xmlns:p14="http://schemas.microsoft.com/office/powerpoint/2010/main" val="3357980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889687" y="4980"/>
            <a:ext cx="3860352" cy="400110"/>
          </a:xfrm>
          <a:prstGeom prst="rect">
            <a:avLst/>
          </a:prstGeom>
          <a:noFill/>
          <a:ln>
            <a:noFill/>
          </a:ln>
        </p:spPr>
        <p:txBody>
          <a:bodyPr wrap="square" rtlCol="0" anchor="t">
            <a:spAutoFit/>
          </a:bodyPr>
          <a:lstStyle/>
          <a:p>
            <a:r>
              <a:rPr lang="en-US" altLang="zh-CN" sz="2000" dirty="0">
                <a:latin typeface="方正兰亭粗黑简体" panose="02000000000000000000" pitchFamily="2" charset="-122"/>
                <a:ea typeface="方正兰亭粗黑简体" panose="02000000000000000000" pitchFamily="2" charset="-122"/>
              </a:rPr>
              <a:t>Git</a:t>
            </a:r>
            <a:r>
              <a:rPr lang="zh-CN" altLang="en-US" sz="2000" dirty="0">
                <a:latin typeface="方正兰亭粗黑简体" panose="02000000000000000000" pitchFamily="2" charset="-122"/>
                <a:ea typeface="方正兰亭粗黑简体" panose="02000000000000000000" pitchFamily="2" charset="-122"/>
              </a:rPr>
              <a:t>简介及安装</a:t>
            </a:r>
            <a:r>
              <a:rPr lang="en-US" altLang="zh-CN" sz="2000" dirty="0">
                <a:latin typeface="方正兰亭粗黑简体" panose="02000000000000000000" pitchFamily="2" charset="-122"/>
                <a:ea typeface="方正兰亭粗黑简体" panose="02000000000000000000" pitchFamily="2" charset="-122"/>
              </a:rPr>
              <a:t>—</a:t>
            </a:r>
            <a:r>
              <a:rPr lang="zh-CN" altLang="en-US" sz="2000" dirty="0">
                <a:latin typeface="方正兰亭粗黑简体" panose="02000000000000000000" pitchFamily="2" charset="-122"/>
                <a:ea typeface="方正兰亭粗黑简体" panose="02000000000000000000" pitchFamily="2" charset="-122"/>
              </a:rPr>
              <a:t>安装</a:t>
            </a:r>
            <a:r>
              <a:rPr lang="zh-CN" altLang="en-US" sz="2000" dirty="0">
                <a:ln/>
                <a:effectLst>
                  <a:outerShdw blurRad="38100" dist="19050" dir="2700000" algn="tl" rotWithShape="0">
                    <a:schemeClr val="dk1">
                      <a:alpha val="40000"/>
                    </a:schemeClr>
                  </a:outerShdw>
                </a:effectLst>
              </a:rPr>
              <a:t> </a:t>
            </a:r>
            <a:endParaRPr lang="zh-CN" altLang="en-US" sz="2000" dirty="0">
              <a:ln/>
              <a:solidFill>
                <a:schemeClr val="tx1"/>
              </a:solidFill>
              <a:effectLst>
                <a:outerShdw blurRad="38100" dist="19050" dir="2700000" algn="tl" rotWithShape="0">
                  <a:schemeClr val="dk1">
                    <a:alpha val="40000"/>
                  </a:schemeClr>
                </a:outerShdw>
              </a:effectLst>
            </a:endParaRPr>
          </a:p>
        </p:txBody>
      </p:sp>
      <p:sp>
        <p:nvSpPr>
          <p:cNvPr id="7" name="TextBox 47">
            <a:extLst>
              <a:ext uri="{FF2B5EF4-FFF2-40B4-BE49-F238E27FC236}">
                <a16:creationId xmlns:a16="http://schemas.microsoft.com/office/drawing/2014/main" id="{B3627C6A-695C-47B5-A91D-AF3975794450}"/>
              </a:ext>
            </a:extLst>
          </p:cNvPr>
          <p:cNvSpPr txBox="1"/>
          <p:nvPr/>
        </p:nvSpPr>
        <p:spPr>
          <a:xfrm>
            <a:off x="6110531" y="551720"/>
            <a:ext cx="2923742" cy="2131595"/>
          </a:xfrm>
          <a:prstGeom prst="rect">
            <a:avLst/>
          </a:prstGeom>
          <a:noFill/>
        </p:spPr>
        <p:txBody>
          <a:bodyPr wrap="square" lIns="38341" tIns="19170" rIns="38341" bIns="19170" rtlCol="0">
            <a:spAutoFit/>
          </a:bodyPr>
          <a:lstStyle/>
          <a:p>
            <a:r>
              <a:rPr lang="zh-CN" altLang="en-US" sz="1700" dirty="0">
                <a:solidFill>
                  <a:srgbClr val="007C6A"/>
                </a:solidFill>
                <a:latin typeface="微软雅黑" panose="020B0503020204020204" pitchFamily="34" charset="-122"/>
                <a:ea typeface="微软雅黑" panose="020B0503020204020204" pitchFamily="34" charset="-122"/>
              </a:rPr>
              <a:t>在“</a:t>
            </a:r>
            <a:r>
              <a:rPr lang="en-US" altLang="zh-CN" sz="1700" dirty="0">
                <a:solidFill>
                  <a:srgbClr val="007C6A"/>
                </a:solidFill>
                <a:latin typeface="微软雅黑" panose="020B0503020204020204" pitchFamily="34" charset="-122"/>
                <a:ea typeface="微软雅黑" panose="020B0503020204020204" pitchFamily="34" charset="-122"/>
              </a:rPr>
              <a:t>terminal emulator”</a:t>
            </a:r>
            <a:r>
              <a:rPr lang="zh-CN" altLang="en-US" sz="1700" dirty="0">
                <a:solidFill>
                  <a:srgbClr val="007C6A"/>
                </a:solidFill>
                <a:latin typeface="微软雅黑" panose="020B0503020204020204" pitchFamily="34" charset="-122"/>
                <a:ea typeface="微软雅黑" panose="020B0503020204020204" pitchFamily="34" charset="-122"/>
              </a:rPr>
              <a:t>选项中，</a:t>
            </a:r>
            <a:endParaRPr lang="en-US" altLang="zh-CN" sz="1700" dirty="0">
              <a:solidFill>
                <a:srgbClr val="007C6A"/>
              </a:solidFill>
              <a:latin typeface="微软雅黑" panose="020B0503020204020204" pitchFamily="34" charset="-122"/>
              <a:ea typeface="微软雅黑" panose="020B0503020204020204" pitchFamily="34" charset="-122"/>
            </a:endParaRPr>
          </a:p>
          <a:p>
            <a:endParaRPr lang="zh-CN" altLang="en-US" sz="1700" dirty="0">
              <a:solidFill>
                <a:srgbClr val="007C6A"/>
              </a:solidFill>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1700" dirty="0">
                <a:solidFill>
                  <a:srgbClr val="007C6A"/>
                </a:solidFill>
                <a:latin typeface="微软雅黑" panose="020B0503020204020204" pitchFamily="34" charset="-122"/>
                <a:ea typeface="微软雅黑" panose="020B0503020204020204" pitchFamily="34" charset="-122"/>
              </a:rPr>
              <a:t>第一个选项：使用专用的</a:t>
            </a:r>
            <a:r>
              <a:rPr lang="en-US" altLang="zh-CN" sz="1700" dirty="0">
                <a:solidFill>
                  <a:srgbClr val="007C6A"/>
                </a:solidFill>
                <a:latin typeface="微软雅黑" panose="020B0503020204020204" pitchFamily="34" charset="-122"/>
                <a:ea typeface="微软雅黑" panose="020B0503020204020204" pitchFamily="34" charset="-122"/>
              </a:rPr>
              <a:t>Git</a:t>
            </a:r>
            <a:r>
              <a:rPr lang="zh-CN" altLang="en-US" sz="1700" dirty="0">
                <a:solidFill>
                  <a:srgbClr val="007C6A"/>
                </a:solidFill>
                <a:latin typeface="微软雅黑" panose="020B0503020204020204" pitchFamily="34" charset="-122"/>
                <a:ea typeface="微软雅黑" panose="020B0503020204020204" pitchFamily="34" charset="-122"/>
              </a:rPr>
              <a:t>窗口（推荐）</a:t>
            </a:r>
          </a:p>
          <a:p>
            <a:pPr marL="285750" indent="-285750">
              <a:buFont typeface="Arial" panose="020B0604020202020204" pitchFamily="34" charset="0"/>
              <a:buChar char="•"/>
            </a:pPr>
            <a:r>
              <a:rPr lang="zh-CN" altLang="en-US" sz="1700" dirty="0">
                <a:solidFill>
                  <a:srgbClr val="007C6A"/>
                </a:solidFill>
                <a:latin typeface="微软雅黑" panose="020B0503020204020204" pitchFamily="34" charset="-122"/>
                <a:ea typeface="微软雅黑" panose="020B0503020204020204" pitchFamily="34" charset="-122"/>
              </a:rPr>
              <a:t>第二个选项：使用</a:t>
            </a:r>
            <a:r>
              <a:rPr lang="en-US" altLang="zh-CN" sz="1700" dirty="0">
                <a:solidFill>
                  <a:srgbClr val="007C6A"/>
                </a:solidFill>
                <a:latin typeface="微软雅黑" panose="020B0503020204020204" pitchFamily="34" charset="-122"/>
                <a:ea typeface="微软雅黑" panose="020B0503020204020204" pitchFamily="34" charset="-122"/>
              </a:rPr>
              <a:t>windows</a:t>
            </a:r>
            <a:r>
              <a:rPr lang="zh-CN" altLang="en-US" sz="1700" dirty="0">
                <a:solidFill>
                  <a:srgbClr val="007C6A"/>
                </a:solidFill>
                <a:latin typeface="微软雅黑" panose="020B0503020204020204" pitchFamily="34" charset="-122"/>
                <a:ea typeface="微软雅黑" panose="020B0503020204020204" pitchFamily="34" charset="-122"/>
              </a:rPr>
              <a:t>的</a:t>
            </a:r>
            <a:r>
              <a:rPr lang="en-US" altLang="zh-CN" sz="1700" dirty="0" err="1">
                <a:solidFill>
                  <a:srgbClr val="007C6A"/>
                </a:solidFill>
                <a:latin typeface="微软雅黑" panose="020B0503020204020204" pitchFamily="34" charset="-122"/>
                <a:ea typeface="微软雅黑" panose="020B0503020204020204" pitchFamily="34" charset="-122"/>
              </a:rPr>
              <a:t>cmd</a:t>
            </a:r>
            <a:r>
              <a:rPr lang="zh-CN" altLang="en-US" sz="1700" dirty="0">
                <a:solidFill>
                  <a:srgbClr val="007C6A"/>
                </a:solidFill>
                <a:latin typeface="微软雅黑" panose="020B0503020204020204" pitchFamily="34" charset="-122"/>
                <a:ea typeface="微软雅黑" panose="020B0503020204020204" pitchFamily="34" charset="-122"/>
              </a:rPr>
              <a:t>命令行窗口。</a:t>
            </a:r>
          </a:p>
        </p:txBody>
      </p:sp>
      <p:pic>
        <p:nvPicPr>
          <p:cNvPr id="9" name="图片 8">
            <a:extLst>
              <a:ext uri="{FF2B5EF4-FFF2-40B4-BE49-F238E27FC236}">
                <a16:creationId xmlns:a16="http://schemas.microsoft.com/office/drawing/2014/main" id="{4339853B-039C-45CC-B43F-974D0500C5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5495" y="551720"/>
            <a:ext cx="5124745" cy="4115941"/>
          </a:xfrm>
          <a:prstGeom prst="rect">
            <a:avLst/>
          </a:prstGeom>
        </p:spPr>
      </p:pic>
    </p:spTree>
    <p:custDataLst>
      <p:tags r:id="rId1"/>
    </p:custDataLst>
    <p:extLst>
      <p:ext uri="{BB962C8B-B14F-4D97-AF65-F5344CB8AC3E}">
        <p14:creationId xmlns:p14="http://schemas.microsoft.com/office/powerpoint/2010/main" val="120263131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889687" y="4980"/>
            <a:ext cx="3860352" cy="400110"/>
          </a:xfrm>
          <a:prstGeom prst="rect">
            <a:avLst/>
          </a:prstGeom>
          <a:noFill/>
          <a:ln>
            <a:noFill/>
          </a:ln>
        </p:spPr>
        <p:txBody>
          <a:bodyPr wrap="square" rtlCol="0" anchor="t">
            <a:spAutoFit/>
          </a:bodyPr>
          <a:lstStyle/>
          <a:p>
            <a:r>
              <a:rPr lang="en-US" altLang="zh-CN" sz="2000" dirty="0">
                <a:latin typeface="方正兰亭粗黑简体" panose="02000000000000000000" pitchFamily="2" charset="-122"/>
                <a:ea typeface="方正兰亭粗黑简体" panose="02000000000000000000" pitchFamily="2" charset="-122"/>
              </a:rPr>
              <a:t>Git</a:t>
            </a:r>
            <a:r>
              <a:rPr lang="zh-CN" altLang="en-US" sz="2000" dirty="0">
                <a:latin typeface="方正兰亭粗黑简体" panose="02000000000000000000" pitchFamily="2" charset="-122"/>
                <a:ea typeface="方正兰亭粗黑简体" panose="02000000000000000000" pitchFamily="2" charset="-122"/>
              </a:rPr>
              <a:t>简介及安装</a:t>
            </a:r>
            <a:r>
              <a:rPr lang="en-US" altLang="zh-CN" sz="2000" dirty="0">
                <a:latin typeface="方正兰亭粗黑简体" panose="02000000000000000000" pitchFamily="2" charset="-122"/>
                <a:ea typeface="方正兰亭粗黑简体" panose="02000000000000000000" pitchFamily="2" charset="-122"/>
              </a:rPr>
              <a:t>—</a:t>
            </a:r>
            <a:r>
              <a:rPr lang="zh-CN" altLang="en-US" sz="2000" dirty="0">
                <a:latin typeface="方正兰亭粗黑简体" panose="02000000000000000000" pitchFamily="2" charset="-122"/>
                <a:ea typeface="方正兰亭粗黑简体" panose="02000000000000000000" pitchFamily="2" charset="-122"/>
              </a:rPr>
              <a:t>安装</a:t>
            </a:r>
            <a:r>
              <a:rPr lang="zh-CN" altLang="en-US" sz="2000" dirty="0">
                <a:ln/>
                <a:effectLst>
                  <a:outerShdw blurRad="38100" dist="19050" dir="2700000" algn="tl" rotWithShape="0">
                    <a:schemeClr val="dk1">
                      <a:alpha val="40000"/>
                    </a:schemeClr>
                  </a:outerShdw>
                </a:effectLst>
              </a:rPr>
              <a:t> </a:t>
            </a:r>
            <a:endParaRPr lang="zh-CN" altLang="en-US" sz="2000" dirty="0">
              <a:ln/>
              <a:solidFill>
                <a:schemeClr val="tx1"/>
              </a:solidFill>
              <a:effectLst>
                <a:outerShdw blurRad="38100" dist="19050" dir="2700000" algn="tl" rotWithShape="0">
                  <a:schemeClr val="dk1">
                    <a:alpha val="40000"/>
                  </a:schemeClr>
                </a:outerShdw>
              </a:effectLst>
            </a:endParaRPr>
          </a:p>
        </p:txBody>
      </p:sp>
      <p:sp>
        <p:nvSpPr>
          <p:cNvPr id="6" name="TextBox 47">
            <a:extLst>
              <a:ext uri="{FF2B5EF4-FFF2-40B4-BE49-F238E27FC236}">
                <a16:creationId xmlns:a16="http://schemas.microsoft.com/office/drawing/2014/main" id="{CFBD9EA6-1C9F-4E92-9493-A719CFE4AA58}"/>
              </a:ext>
            </a:extLst>
          </p:cNvPr>
          <p:cNvSpPr txBox="1"/>
          <p:nvPr/>
        </p:nvSpPr>
        <p:spPr>
          <a:xfrm>
            <a:off x="5848265" y="979955"/>
            <a:ext cx="3174789" cy="1085155"/>
          </a:xfrm>
          <a:prstGeom prst="rect">
            <a:avLst/>
          </a:prstGeom>
          <a:noFill/>
        </p:spPr>
        <p:txBody>
          <a:bodyPr wrap="square" lIns="38341" tIns="19170" rIns="38341" bIns="19170" rtlCol="0">
            <a:spAutoFit/>
          </a:bodyPr>
          <a:lstStyle/>
          <a:p>
            <a:r>
              <a:rPr lang="zh-CN" altLang="en-US" sz="1700" dirty="0">
                <a:solidFill>
                  <a:srgbClr val="007C6A"/>
                </a:solidFill>
                <a:latin typeface="微软雅黑" panose="020B0503020204020204" pitchFamily="34" charset="-122"/>
                <a:ea typeface="微软雅黑" panose="020B0503020204020204" pitchFamily="34" charset="-122"/>
              </a:rPr>
              <a:t>在“</a:t>
            </a:r>
            <a:r>
              <a:rPr lang="en-US" altLang="zh-CN" sz="1700" dirty="0">
                <a:solidFill>
                  <a:srgbClr val="007C6A"/>
                </a:solidFill>
                <a:latin typeface="微软雅黑" panose="020B0503020204020204" pitchFamily="34" charset="-122"/>
                <a:ea typeface="微软雅黑" panose="020B0503020204020204" pitchFamily="34" charset="-122"/>
              </a:rPr>
              <a:t>Configuring extra”</a:t>
            </a:r>
            <a:r>
              <a:rPr lang="zh-CN" altLang="en-US" sz="1700" dirty="0">
                <a:solidFill>
                  <a:srgbClr val="007C6A"/>
                </a:solidFill>
                <a:latin typeface="微软雅黑" panose="020B0503020204020204" pitchFamily="34" charset="-122"/>
                <a:ea typeface="微软雅黑" panose="020B0503020204020204" pitchFamily="34" charset="-122"/>
              </a:rPr>
              <a:t>选项中，</a:t>
            </a:r>
            <a:endParaRPr lang="en-US" altLang="zh-CN" sz="1700" dirty="0">
              <a:solidFill>
                <a:srgbClr val="007C6A"/>
              </a:solidFill>
              <a:latin typeface="微软雅黑" panose="020B0503020204020204" pitchFamily="34" charset="-122"/>
              <a:ea typeface="微软雅黑" panose="020B0503020204020204" pitchFamily="34" charset="-122"/>
            </a:endParaRPr>
          </a:p>
          <a:p>
            <a:endParaRPr lang="zh-CN" altLang="en-US" sz="1700" dirty="0">
              <a:solidFill>
                <a:srgbClr val="007C6A"/>
              </a:solidFill>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1700" dirty="0">
                <a:solidFill>
                  <a:srgbClr val="007C6A"/>
                </a:solidFill>
                <a:latin typeface="微软雅黑" panose="020B0503020204020204" pitchFamily="34" charset="-122"/>
                <a:ea typeface="微软雅黑" panose="020B0503020204020204" pitchFamily="34" charset="-122"/>
              </a:rPr>
              <a:t>默认开启文件缓存即可（推荐）</a:t>
            </a:r>
          </a:p>
        </p:txBody>
      </p:sp>
      <p:pic>
        <p:nvPicPr>
          <p:cNvPr id="8" name="图片 7">
            <a:extLst>
              <a:ext uri="{FF2B5EF4-FFF2-40B4-BE49-F238E27FC236}">
                <a16:creationId xmlns:a16="http://schemas.microsoft.com/office/drawing/2014/main" id="{43ED8CFB-5D50-4621-B654-5616E88E58B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157" y="549051"/>
            <a:ext cx="5121083" cy="3960440"/>
          </a:xfrm>
          <a:prstGeom prst="rect">
            <a:avLst/>
          </a:prstGeom>
        </p:spPr>
      </p:pic>
    </p:spTree>
    <p:custDataLst>
      <p:tags r:id="rId1"/>
    </p:custDataLst>
    <p:extLst>
      <p:ext uri="{BB962C8B-B14F-4D97-AF65-F5344CB8AC3E}">
        <p14:creationId xmlns:p14="http://schemas.microsoft.com/office/powerpoint/2010/main" val="20367029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889687" y="4980"/>
            <a:ext cx="3860352" cy="400110"/>
          </a:xfrm>
          <a:prstGeom prst="rect">
            <a:avLst/>
          </a:prstGeom>
          <a:noFill/>
          <a:ln>
            <a:noFill/>
          </a:ln>
        </p:spPr>
        <p:txBody>
          <a:bodyPr wrap="square" rtlCol="0" anchor="t">
            <a:spAutoFit/>
          </a:bodyPr>
          <a:lstStyle/>
          <a:p>
            <a:r>
              <a:rPr lang="en-US" altLang="zh-CN" sz="2000" dirty="0">
                <a:latin typeface="方正兰亭粗黑简体" panose="02000000000000000000" pitchFamily="2" charset="-122"/>
                <a:ea typeface="方正兰亭粗黑简体" panose="02000000000000000000" pitchFamily="2" charset="-122"/>
              </a:rPr>
              <a:t>Git</a:t>
            </a:r>
            <a:r>
              <a:rPr lang="zh-CN" altLang="en-US" sz="2000" dirty="0">
                <a:latin typeface="方正兰亭粗黑简体" panose="02000000000000000000" pitchFamily="2" charset="-122"/>
                <a:ea typeface="方正兰亭粗黑简体" panose="02000000000000000000" pitchFamily="2" charset="-122"/>
              </a:rPr>
              <a:t>简介及安装</a:t>
            </a:r>
            <a:r>
              <a:rPr lang="en-US" altLang="zh-CN" sz="2000" dirty="0">
                <a:latin typeface="方正兰亭粗黑简体" panose="02000000000000000000" pitchFamily="2" charset="-122"/>
                <a:ea typeface="方正兰亭粗黑简体" panose="02000000000000000000" pitchFamily="2" charset="-122"/>
              </a:rPr>
              <a:t>—</a:t>
            </a:r>
            <a:r>
              <a:rPr lang="zh-CN" altLang="en-US" sz="2000" dirty="0">
                <a:latin typeface="方正兰亭粗黑简体" panose="02000000000000000000" pitchFamily="2" charset="-122"/>
                <a:ea typeface="方正兰亭粗黑简体" panose="02000000000000000000" pitchFamily="2" charset="-122"/>
              </a:rPr>
              <a:t>安装</a:t>
            </a:r>
            <a:r>
              <a:rPr lang="zh-CN" altLang="en-US" sz="2000" dirty="0">
                <a:ln/>
                <a:effectLst>
                  <a:outerShdw blurRad="38100" dist="19050" dir="2700000" algn="tl" rotWithShape="0">
                    <a:schemeClr val="dk1">
                      <a:alpha val="40000"/>
                    </a:schemeClr>
                  </a:outerShdw>
                </a:effectLst>
              </a:rPr>
              <a:t> </a:t>
            </a:r>
            <a:endParaRPr lang="zh-CN" altLang="en-US" sz="2000" dirty="0">
              <a:ln/>
              <a:solidFill>
                <a:schemeClr val="tx1"/>
              </a:solidFill>
              <a:effectLst>
                <a:outerShdw blurRad="38100" dist="19050" dir="2700000" algn="tl" rotWithShape="0">
                  <a:schemeClr val="dk1">
                    <a:alpha val="40000"/>
                  </a:schemeClr>
                </a:outerShdw>
              </a:effectLst>
            </a:endParaRPr>
          </a:p>
        </p:txBody>
      </p:sp>
      <p:pic>
        <p:nvPicPr>
          <p:cNvPr id="7" name="图片 6">
            <a:extLst>
              <a:ext uri="{FF2B5EF4-FFF2-40B4-BE49-F238E27FC236}">
                <a16:creationId xmlns:a16="http://schemas.microsoft.com/office/drawing/2014/main" id="{809EC191-BF1A-40AF-BCED-94DFAA2EF2C0}"/>
              </a:ext>
            </a:extLst>
          </p:cNvPr>
          <p:cNvPicPr>
            <a:picLocks noChangeAspect="1"/>
          </p:cNvPicPr>
          <p:nvPr/>
        </p:nvPicPr>
        <p:blipFill rotWithShape="1">
          <a:blip r:embed="rId3"/>
          <a:srcRect t="6344"/>
          <a:stretch/>
        </p:blipFill>
        <p:spPr>
          <a:xfrm>
            <a:off x="1619672" y="547144"/>
            <a:ext cx="5904656" cy="4252248"/>
          </a:xfrm>
          <a:prstGeom prst="rect">
            <a:avLst/>
          </a:prstGeom>
        </p:spPr>
      </p:pic>
    </p:spTree>
    <p:custDataLst>
      <p:tags r:id="rId1"/>
    </p:custDataLst>
    <p:extLst>
      <p:ext uri="{BB962C8B-B14F-4D97-AF65-F5344CB8AC3E}">
        <p14:creationId xmlns:p14="http://schemas.microsoft.com/office/powerpoint/2010/main" val="8223244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889687" y="4980"/>
            <a:ext cx="3860352" cy="400110"/>
          </a:xfrm>
          <a:prstGeom prst="rect">
            <a:avLst/>
          </a:prstGeom>
          <a:noFill/>
          <a:ln>
            <a:noFill/>
          </a:ln>
        </p:spPr>
        <p:txBody>
          <a:bodyPr wrap="square" rtlCol="0" anchor="t">
            <a:spAutoFit/>
          </a:bodyPr>
          <a:lstStyle/>
          <a:p>
            <a:r>
              <a:rPr lang="en-US" altLang="zh-CN" sz="2000" dirty="0">
                <a:latin typeface="方正兰亭粗黑简体" panose="02000000000000000000" pitchFamily="2" charset="-122"/>
                <a:ea typeface="方正兰亭粗黑简体" panose="02000000000000000000" pitchFamily="2" charset="-122"/>
              </a:rPr>
              <a:t>Git</a:t>
            </a:r>
            <a:r>
              <a:rPr lang="zh-CN" altLang="en-US" sz="2000" dirty="0">
                <a:latin typeface="方正兰亭粗黑简体" panose="02000000000000000000" pitchFamily="2" charset="-122"/>
                <a:ea typeface="方正兰亭粗黑简体" panose="02000000000000000000" pitchFamily="2" charset="-122"/>
              </a:rPr>
              <a:t>简介及安装</a:t>
            </a:r>
            <a:r>
              <a:rPr lang="en-US" altLang="zh-CN" sz="2000" dirty="0">
                <a:latin typeface="方正兰亭粗黑简体" panose="02000000000000000000" pitchFamily="2" charset="-122"/>
                <a:ea typeface="方正兰亭粗黑简体" panose="02000000000000000000" pitchFamily="2" charset="-122"/>
              </a:rPr>
              <a:t>—</a:t>
            </a:r>
            <a:r>
              <a:rPr lang="zh-CN" altLang="en-US" sz="2000" dirty="0">
                <a:latin typeface="方正兰亭粗黑简体" panose="02000000000000000000" pitchFamily="2" charset="-122"/>
                <a:ea typeface="方正兰亭粗黑简体" panose="02000000000000000000" pitchFamily="2" charset="-122"/>
              </a:rPr>
              <a:t>安装</a:t>
            </a:r>
            <a:r>
              <a:rPr lang="zh-CN" altLang="en-US" sz="2000" dirty="0">
                <a:ln/>
                <a:effectLst>
                  <a:outerShdw blurRad="38100" dist="19050" dir="2700000" algn="tl" rotWithShape="0">
                    <a:schemeClr val="dk1">
                      <a:alpha val="40000"/>
                    </a:schemeClr>
                  </a:outerShdw>
                </a:effectLst>
              </a:rPr>
              <a:t> </a:t>
            </a:r>
            <a:endParaRPr lang="zh-CN" altLang="en-US" sz="2000" dirty="0">
              <a:ln/>
              <a:solidFill>
                <a:schemeClr val="tx1"/>
              </a:solidFill>
              <a:effectLst>
                <a:outerShdw blurRad="38100" dist="19050" dir="2700000" algn="tl" rotWithShape="0">
                  <a:schemeClr val="dk1">
                    <a:alpha val="40000"/>
                  </a:schemeClr>
                </a:outerShdw>
              </a:effectLst>
            </a:endParaRPr>
          </a:p>
        </p:txBody>
      </p:sp>
      <p:pic>
        <p:nvPicPr>
          <p:cNvPr id="4" name="图片 3">
            <a:extLst>
              <a:ext uri="{FF2B5EF4-FFF2-40B4-BE49-F238E27FC236}">
                <a16:creationId xmlns:a16="http://schemas.microsoft.com/office/drawing/2014/main" id="{13F4AA1D-7E30-4B8A-9541-D2375BEA80BC}"/>
              </a:ext>
            </a:extLst>
          </p:cNvPr>
          <p:cNvPicPr>
            <a:picLocks noChangeAspect="1"/>
          </p:cNvPicPr>
          <p:nvPr/>
        </p:nvPicPr>
        <p:blipFill>
          <a:blip r:embed="rId3"/>
          <a:stretch>
            <a:fillRect/>
          </a:stretch>
        </p:blipFill>
        <p:spPr>
          <a:xfrm>
            <a:off x="251520" y="512856"/>
            <a:ext cx="3248025" cy="4495800"/>
          </a:xfrm>
          <a:prstGeom prst="rect">
            <a:avLst/>
          </a:prstGeom>
        </p:spPr>
      </p:pic>
      <p:sp>
        <p:nvSpPr>
          <p:cNvPr id="6" name="TextBox 47">
            <a:extLst>
              <a:ext uri="{FF2B5EF4-FFF2-40B4-BE49-F238E27FC236}">
                <a16:creationId xmlns:a16="http://schemas.microsoft.com/office/drawing/2014/main" id="{E4A4F6B1-8573-4872-BE4F-0E26C7B5B4DB}"/>
              </a:ext>
            </a:extLst>
          </p:cNvPr>
          <p:cNvSpPr txBox="1"/>
          <p:nvPr/>
        </p:nvSpPr>
        <p:spPr>
          <a:xfrm>
            <a:off x="4332113" y="705464"/>
            <a:ext cx="3702416" cy="561935"/>
          </a:xfrm>
          <a:prstGeom prst="rect">
            <a:avLst/>
          </a:prstGeom>
          <a:noFill/>
        </p:spPr>
        <p:txBody>
          <a:bodyPr wrap="square" lIns="38341" tIns="19170" rIns="38341" bIns="19170" rtlCol="0">
            <a:spAutoFit/>
          </a:bodyPr>
          <a:lstStyle/>
          <a:p>
            <a:r>
              <a:rPr lang="zh-CN" altLang="en-US" sz="1700" dirty="0">
                <a:solidFill>
                  <a:srgbClr val="007C6A"/>
                </a:solidFill>
                <a:latin typeface="微软雅黑" panose="020B0503020204020204" pitchFamily="34" charset="-122"/>
                <a:ea typeface="微软雅黑" panose="020B0503020204020204" pitchFamily="34" charset="-122"/>
              </a:rPr>
              <a:t>安装完成后，在任意的文件目录下，右键都可以开打</a:t>
            </a:r>
            <a:r>
              <a:rPr lang="en-US" altLang="zh-CN" sz="1700" dirty="0">
                <a:solidFill>
                  <a:srgbClr val="007C6A"/>
                </a:solidFill>
                <a:latin typeface="微软雅黑" panose="020B0503020204020204" pitchFamily="34" charset="-122"/>
                <a:ea typeface="微软雅黑" panose="020B0503020204020204" pitchFamily="34" charset="-122"/>
              </a:rPr>
              <a:t>Git</a:t>
            </a:r>
            <a:r>
              <a:rPr lang="zh-CN" altLang="en-US" sz="1700" dirty="0">
                <a:solidFill>
                  <a:srgbClr val="007C6A"/>
                </a:solidFill>
                <a:latin typeface="微软雅黑" panose="020B0503020204020204" pitchFamily="34" charset="-122"/>
                <a:ea typeface="微软雅黑" panose="020B0503020204020204" pitchFamily="34" charset="-122"/>
              </a:rPr>
              <a:t>的命令行窗口。</a:t>
            </a:r>
          </a:p>
        </p:txBody>
      </p:sp>
      <p:pic>
        <p:nvPicPr>
          <p:cNvPr id="2" name="图片 1">
            <a:extLst>
              <a:ext uri="{FF2B5EF4-FFF2-40B4-BE49-F238E27FC236}">
                <a16:creationId xmlns:a16="http://schemas.microsoft.com/office/drawing/2014/main" id="{CBFAE5DF-EC8E-4908-AC65-4D3CA342A1DD}"/>
              </a:ext>
            </a:extLst>
          </p:cNvPr>
          <p:cNvPicPr>
            <a:picLocks noChangeAspect="1"/>
          </p:cNvPicPr>
          <p:nvPr/>
        </p:nvPicPr>
        <p:blipFill>
          <a:blip r:embed="rId4"/>
          <a:stretch>
            <a:fillRect/>
          </a:stretch>
        </p:blipFill>
        <p:spPr>
          <a:xfrm>
            <a:off x="3467379" y="1375165"/>
            <a:ext cx="5676621" cy="3442886"/>
          </a:xfrm>
          <a:prstGeom prst="rect">
            <a:avLst/>
          </a:prstGeom>
        </p:spPr>
      </p:pic>
    </p:spTree>
    <p:custDataLst>
      <p:tags r:id="rId1"/>
    </p:custDataLst>
    <p:extLst>
      <p:ext uri="{BB962C8B-B14F-4D97-AF65-F5344CB8AC3E}">
        <p14:creationId xmlns:p14="http://schemas.microsoft.com/office/powerpoint/2010/main" val="17922413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889687" y="4980"/>
            <a:ext cx="3860352" cy="400110"/>
          </a:xfrm>
          <a:prstGeom prst="rect">
            <a:avLst/>
          </a:prstGeom>
          <a:noFill/>
          <a:ln>
            <a:noFill/>
          </a:ln>
        </p:spPr>
        <p:txBody>
          <a:bodyPr wrap="square" rtlCol="0" anchor="t">
            <a:spAutoFit/>
          </a:bodyPr>
          <a:lstStyle/>
          <a:p>
            <a:r>
              <a:rPr lang="en-US" altLang="zh-CN" sz="2000" dirty="0">
                <a:latin typeface="方正兰亭粗黑简体" panose="02000000000000000000" pitchFamily="2" charset="-122"/>
                <a:ea typeface="方正兰亭粗黑简体" panose="02000000000000000000" pitchFamily="2" charset="-122"/>
              </a:rPr>
              <a:t>Git</a:t>
            </a:r>
            <a:r>
              <a:rPr lang="zh-CN" altLang="en-US" sz="2000" dirty="0">
                <a:latin typeface="方正兰亭粗黑简体" panose="02000000000000000000" pitchFamily="2" charset="-122"/>
                <a:ea typeface="方正兰亭粗黑简体" panose="02000000000000000000" pitchFamily="2" charset="-122"/>
              </a:rPr>
              <a:t>简介及安装</a:t>
            </a:r>
            <a:r>
              <a:rPr lang="en-US" altLang="zh-CN" sz="2000" dirty="0">
                <a:latin typeface="方正兰亭粗黑简体" panose="02000000000000000000" pitchFamily="2" charset="-122"/>
                <a:ea typeface="方正兰亭粗黑简体" panose="02000000000000000000" pitchFamily="2" charset="-122"/>
              </a:rPr>
              <a:t>—</a:t>
            </a:r>
            <a:r>
              <a:rPr lang="zh-CN" altLang="en-US" sz="2000" dirty="0">
                <a:latin typeface="方正兰亭粗黑简体" panose="02000000000000000000" pitchFamily="2" charset="-122"/>
                <a:ea typeface="方正兰亭粗黑简体" panose="02000000000000000000" pitchFamily="2" charset="-122"/>
              </a:rPr>
              <a:t>安装</a:t>
            </a:r>
            <a:r>
              <a:rPr lang="zh-CN" altLang="en-US" sz="2000" dirty="0">
                <a:ln/>
                <a:effectLst>
                  <a:outerShdw blurRad="38100" dist="19050" dir="2700000" algn="tl" rotWithShape="0">
                    <a:schemeClr val="dk1">
                      <a:alpha val="40000"/>
                    </a:schemeClr>
                  </a:outerShdw>
                </a:effectLst>
              </a:rPr>
              <a:t> </a:t>
            </a:r>
            <a:endParaRPr lang="zh-CN" altLang="en-US" sz="2000" dirty="0">
              <a:ln/>
              <a:solidFill>
                <a:schemeClr val="tx1"/>
              </a:solidFill>
              <a:effectLst>
                <a:outerShdw blurRad="38100" dist="19050" dir="2700000" algn="tl" rotWithShape="0">
                  <a:schemeClr val="dk1">
                    <a:alpha val="40000"/>
                  </a:schemeClr>
                </a:outerShdw>
              </a:effectLst>
            </a:endParaRPr>
          </a:p>
        </p:txBody>
      </p:sp>
      <p:sp>
        <p:nvSpPr>
          <p:cNvPr id="7" name="文本框 19">
            <a:extLst>
              <a:ext uri="{FF2B5EF4-FFF2-40B4-BE49-F238E27FC236}">
                <a16:creationId xmlns:a16="http://schemas.microsoft.com/office/drawing/2014/main" id="{B7018F79-6AD9-4E05-95F0-2C664F933296}"/>
              </a:ext>
            </a:extLst>
          </p:cNvPr>
          <p:cNvSpPr txBox="1"/>
          <p:nvPr/>
        </p:nvSpPr>
        <p:spPr>
          <a:xfrm>
            <a:off x="140381" y="2006485"/>
            <a:ext cx="2396836" cy="346491"/>
          </a:xfrm>
          <a:prstGeom prst="rect">
            <a:avLst/>
          </a:prstGeom>
          <a:noFill/>
        </p:spPr>
        <p:txBody>
          <a:bodyPr wrap="square" lIns="38341" tIns="19170" rIns="38341" bIns="19170" rtlCol="0">
            <a:sp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投资人账户</a:t>
            </a:r>
            <a:endParaRPr lang="en-US" altLang="zh-CN" sz="2000" b="1" dirty="0">
              <a:solidFill>
                <a:schemeClr val="bg1"/>
              </a:solidFill>
              <a:latin typeface="微软雅黑" panose="020B0503020204020204" pitchFamily="34" charset="-122"/>
              <a:ea typeface="微软雅黑" panose="020B0503020204020204" pitchFamily="34" charset="-122"/>
            </a:endParaRPr>
          </a:p>
        </p:txBody>
      </p:sp>
      <p:sp>
        <p:nvSpPr>
          <p:cNvPr id="9" name="文本框 14">
            <a:extLst>
              <a:ext uri="{FF2B5EF4-FFF2-40B4-BE49-F238E27FC236}">
                <a16:creationId xmlns:a16="http://schemas.microsoft.com/office/drawing/2014/main" id="{6C198008-4F5D-4D8F-BE40-F9FBE832CCCA}"/>
              </a:ext>
            </a:extLst>
          </p:cNvPr>
          <p:cNvSpPr txBox="1"/>
          <p:nvPr/>
        </p:nvSpPr>
        <p:spPr>
          <a:xfrm>
            <a:off x="360104" y="487348"/>
            <a:ext cx="5666667" cy="353943"/>
          </a:xfrm>
          <a:prstGeom prst="rect">
            <a:avLst/>
          </a:prstGeom>
          <a:noFill/>
        </p:spPr>
        <p:txBody>
          <a:bodyPr wrap="square" lIns="91439" tIns="45720" rIns="91439" bIns="45720" rtlCol="0">
            <a:spAutoFit/>
          </a:bodyPr>
          <a:lstStyle/>
          <a:p>
            <a:r>
              <a:rPr lang="zh-CN" altLang="en-US" sz="1700" dirty="0">
                <a:solidFill>
                  <a:srgbClr val="007C6A"/>
                </a:solidFill>
                <a:latin typeface="微软雅黑" pitchFamily="34" charset="-122"/>
                <a:ea typeface="微软雅黑" pitchFamily="34" charset="-122"/>
              </a:rPr>
              <a:t>安装完成后，还需要最后一步设置，在命令行输入如下：</a:t>
            </a:r>
            <a:endParaRPr lang="zh-CN" altLang="en-US" sz="1700" b="1" dirty="0">
              <a:solidFill>
                <a:srgbClr val="007C6A"/>
              </a:solidFill>
              <a:latin typeface="微软雅黑" pitchFamily="34" charset="-122"/>
              <a:ea typeface="微软雅黑" pitchFamily="34" charset="-122"/>
              <a:sym typeface="Arial" panose="020B0604020202020204" pitchFamily="34" charset="0"/>
            </a:endParaRPr>
          </a:p>
        </p:txBody>
      </p:sp>
      <p:sp>
        <p:nvSpPr>
          <p:cNvPr id="10" name="文本框 14">
            <a:extLst>
              <a:ext uri="{FF2B5EF4-FFF2-40B4-BE49-F238E27FC236}">
                <a16:creationId xmlns:a16="http://schemas.microsoft.com/office/drawing/2014/main" id="{8AA8D31F-38AA-450F-BF78-13E962CFADCC}"/>
              </a:ext>
            </a:extLst>
          </p:cNvPr>
          <p:cNvSpPr txBox="1"/>
          <p:nvPr/>
        </p:nvSpPr>
        <p:spPr>
          <a:xfrm>
            <a:off x="5716906" y="998759"/>
            <a:ext cx="3408368" cy="3231654"/>
          </a:xfrm>
          <a:prstGeom prst="rect">
            <a:avLst/>
          </a:prstGeom>
          <a:noFill/>
        </p:spPr>
        <p:txBody>
          <a:bodyPr wrap="square" lIns="91439" tIns="45720" rIns="91439" bIns="45720" rtlCol="0">
            <a:spAutoFit/>
          </a:bodyPr>
          <a:lstStyle/>
          <a:p>
            <a:r>
              <a:rPr lang="en-US" altLang="zh-CN" sz="1700" dirty="0">
                <a:solidFill>
                  <a:srgbClr val="007C6A"/>
                </a:solidFill>
                <a:latin typeface="微软雅黑" pitchFamily="34" charset="-122"/>
                <a:ea typeface="微软雅黑" pitchFamily="34" charset="-122"/>
              </a:rPr>
              <a:t>Git</a:t>
            </a:r>
            <a:r>
              <a:rPr lang="zh-CN" altLang="en-US" sz="1700" dirty="0">
                <a:solidFill>
                  <a:srgbClr val="007C6A"/>
                </a:solidFill>
                <a:latin typeface="微软雅黑" pitchFamily="34" charset="-122"/>
                <a:ea typeface="微软雅黑" pitchFamily="34" charset="-122"/>
              </a:rPr>
              <a:t>是分布式版本控制系统，所以需要填写用户名和邮箱作为一个标识。</a:t>
            </a:r>
            <a:endParaRPr lang="en-US" altLang="zh-CN" sz="1700" dirty="0">
              <a:solidFill>
                <a:srgbClr val="007C6A"/>
              </a:solidFill>
              <a:latin typeface="微软雅黑" pitchFamily="34" charset="-122"/>
              <a:ea typeface="微软雅黑" pitchFamily="34" charset="-122"/>
            </a:endParaRPr>
          </a:p>
          <a:p>
            <a:endParaRPr lang="en-US" altLang="zh-CN" sz="1700" dirty="0">
              <a:solidFill>
                <a:srgbClr val="007C6A"/>
              </a:solidFill>
              <a:latin typeface="微软雅黑" pitchFamily="34" charset="-122"/>
              <a:ea typeface="微软雅黑" pitchFamily="34" charset="-122"/>
            </a:endParaRPr>
          </a:p>
          <a:p>
            <a:r>
              <a:rPr lang="en-US" altLang="zh-CN" sz="1700" dirty="0">
                <a:solidFill>
                  <a:srgbClr val="007C6A"/>
                </a:solidFill>
                <a:latin typeface="微软雅黑" pitchFamily="34" charset="-122"/>
                <a:ea typeface="微软雅黑" pitchFamily="34" charset="-122"/>
              </a:rPr>
              <a:t>--global </a:t>
            </a:r>
            <a:r>
              <a:rPr lang="zh-CN" altLang="en-US" sz="1700" dirty="0">
                <a:solidFill>
                  <a:srgbClr val="007C6A"/>
                </a:solidFill>
                <a:latin typeface="微软雅黑" pitchFamily="34" charset="-122"/>
                <a:ea typeface="微软雅黑" pitchFamily="34" charset="-122"/>
              </a:rPr>
              <a:t>表示全局属性，所有的</a:t>
            </a:r>
            <a:r>
              <a:rPr lang="en-US" altLang="zh-CN" sz="1700" dirty="0">
                <a:solidFill>
                  <a:srgbClr val="007C6A"/>
                </a:solidFill>
                <a:latin typeface="微软雅黑" pitchFamily="34" charset="-122"/>
                <a:ea typeface="微软雅黑" pitchFamily="34" charset="-122"/>
              </a:rPr>
              <a:t>git</a:t>
            </a:r>
            <a:r>
              <a:rPr lang="zh-CN" altLang="en-US" sz="1700" dirty="0">
                <a:solidFill>
                  <a:srgbClr val="007C6A"/>
                </a:solidFill>
                <a:latin typeface="微软雅黑" pitchFamily="34" charset="-122"/>
                <a:ea typeface="微软雅黑" pitchFamily="34" charset="-122"/>
              </a:rPr>
              <a:t>项目都会共用属性</a:t>
            </a:r>
            <a:endParaRPr lang="en-US" altLang="zh-CN" sz="1700" dirty="0">
              <a:solidFill>
                <a:srgbClr val="007C6A"/>
              </a:solidFill>
              <a:latin typeface="微软雅黑" pitchFamily="34" charset="-122"/>
              <a:ea typeface="微软雅黑" pitchFamily="34" charset="-122"/>
            </a:endParaRPr>
          </a:p>
          <a:p>
            <a:endParaRPr lang="en-US" altLang="zh-CN" sz="1700" dirty="0">
              <a:solidFill>
                <a:srgbClr val="007C6A"/>
              </a:solidFill>
              <a:latin typeface="微软雅黑" pitchFamily="34" charset="-122"/>
              <a:ea typeface="微软雅黑" pitchFamily="34" charset="-122"/>
            </a:endParaRPr>
          </a:p>
          <a:p>
            <a:r>
              <a:rPr lang="en-US" altLang="zh-CN" sz="1700" dirty="0">
                <a:solidFill>
                  <a:srgbClr val="007C6A"/>
                </a:solidFill>
                <a:latin typeface="微软雅黑" pitchFamily="34" charset="-122"/>
                <a:ea typeface="微软雅黑" pitchFamily="34" charset="-122"/>
              </a:rPr>
              <a:t>git config --global user.name “</a:t>
            </a:r>
            <a:r>
              <a:rPr lang="zh-CN" altLang="en-US" sz="1700" dirty="0">
                <a:solidFill>
                  <a:srgbClr val="007C6A"/>
                </a:solidFill>
                <a:latin typeface="微软雅黑" pitchFamily="34" charset="-122"/>
                <a:ea typeface="微软雅黑" pitchFamily="34" charset="-122"/>
              </a:rPr>
              <a:t>你自己的用户名</a:t>
            </a:r>
            <a:r>
              <a:rPr lang="en-US" altLang="zh-CN" sz="1700" dirty="0">
                <a:solidFill>
                  <a:srgbClr val="007C6A"/>
                </a:solidFill>
                <a:latin typeface="微软雅黑" pitchFamily="34" charset="-122"/>
                <a:ea typeface="微软雅黑" pitchFamily="34" charset="-122"/>
              </a:rPr>
              <a:t>"</a:t>
            </a:r>
          </a:p>
          <a:p>
            <a:r>
              <a:rPr lang="en-US" altLang="zh-CN" sz="1700" dirty="0">
                <a:solidFill>
                  <a:srgbClr val="007C6A"/>
                </a:solidFill>
                <a:latin typeface="微软雅黑" pitchFamily="34" charset="-122"/>
                <a:ea typeface="微软雅黑" pitchFamily="34" charset="-122"/>
              </a:rPr>
              <a:t>git config --global </a:t>
            </a:r>
            <a:r>
              <a:rPr lang="en-US" altLang="zh-CN" sz="1700" dirty="0" err="1">
                <a:solidFill>
                  <a:srgbClr val="007C6A"/>
                </a:solidFill>
                <a:latin typeface="微软雅黑" pitchFamily="34" charset="-122"/>
                <a:ea typeface="微软雅黑" pitchFamily="34" charset="-122"/>
              </a:rPr>
              <a:t>user.email</a:t>
            </a:r>
            <a:r>
              <a:rPr lang="en-US" altLang="zh-CN" sz="1700" dirty="0">
                <a:solidFill>
                  <a:srgbClr val="007C6A"/>
                </a:solidFill>
                <a:latin typeface="微软雅黑" pitchFamily="34" charset="-122"/>
                <a:ea typeface="微软雅黑" pitchFamily="34" charset="-122"/>
              </a:rPr>
              <a:t> “</a:t>
            </a:r>
            <a:r>
              <a:rPr lang="zh-CN" altLang="en-US" sz="1700" dirty="0">
                <a:solidFill>
                  <a:srgbClr val="007C6A"/>
                </a:solidFill>
                <a:latin typeface="微软雅黑" pitchFamily="34" charset="-122"/>
                <a:ea typeface="微软雅黑" pitchFamily="34" charset="-122"/>
              </a:rPr>
              <a:t>你自己的邮箱</a:t>
            </a:r>
            <a:r>
              <a:rPr lang="en-US" altLang="zh-CN" sz="1700" dirty="0">
                <a:solidFill>
                  <a:srgbClr val="007C6A"/>
                </a:solidFill>
                <a:latin typeface="微软雅黑" pitchFamily="34" charset="-122"/>
                <a:ea typeface="微软雅黑" pitchFamily="34" charset="-122"/>
              </a:rPr>
              <a:t>"</a:t>
            </a:r>
            <a:endParaRPr lang="zh-CN" altLang="en-US" sz="1700" dirty="0">
              <a:solidFill>
                <a:srgbClr val="007C6A"/>
              </a:solidFill>
              <a:latin typeface="微软雅黑" pitchFamily="34" charset="-122"/>
              <a:ea typeface="微软雅黑" pitchFamily="34" charset="-122"/>
            </a:endParaRPr>
          </a:p>
          <a:p>
            <a:endParaRPr lang="zh-CN" altLang="en-US" sz="1700" b="1" dirty="0">
              <a:solidFill>
                <a:srgbClr val="007C6A"/>
              </a:solidFill>
              <a:latin typeface="微软雅黑" pitchFamily="34" charset="-122"/>
              <a:ea typeface="微软雅黑" pitchFamily="34" charset="-122"/>
              <a:sym typeface="Arial" panose="020B0604020202020204" pitchFamily="34" charset="0"/>
            </a:endParaRPr>
          </a:p>
        </p:txBody>
      </p:sp>
      <p:pic>
        <p:nvPicPr>
          <p:cNvPr id="3" name="图片 2">
            <a:extLst>
              <a:ext uri="{FF2B5EF4-FFF2-40B4-BE49-F238E27FC236}">
                <a16:creationId xmlns:a16="http://schemas.microsoft.com/office/drawing/2014/main" id="{4765FED7-AFE1-4B50-B3E2-D99B1001E974}"/>
              </a:ext>
            </a:extLst>
          </p:cNvPr>
          <p:cNvPicPr>
            <a:picLocks noChangeAspect="1"/>
          </p:cNvPicPr>
          <p:nvPr/>
        </p:nvPicPr>
        <p:blipFill>
          <a:blip r:embed="rId3"/>
          <a:stretch>
            <a:fillRect/>
          </a:stretch>
        </p:blipFill>
        <p:spPr>
          <a:xfrm>
            <a:off x="248434" y="982675"/>
            <a:ext cx="5142857" cy="2580921"/>
          </a:xfrm>
          <a:prstGeom prst="rect">
            <a:avLst/>
          </a:prstGeom>
        </p:spPr>
      </p:pic>
      <p:sp>
        <p:nvSpPr>
          <p:cNvPr id="4" name="文本框 3">
            <a:extLst>
              <a:ext uri="{FF2B5EF4-FFF2-40B4-BE49-F238E27FC236}">
                <a16:creationId xmlns:a16="http://schemas.microsoft.com/office/drawing/2014/main" id="{07CE1A2B-FE58-45A9-BB7F-87A3B1160433}"/>
              </a:ext>
            </a:extLst>
          </p:cNvPr>
          <p:cNvSpPr txBox="1"/>
          <p:nvPr/>
        </p:nvSpPr>
        <p:spPr>
          <a:xfrm>
            <a:off x="44769" y="3741550"/>
            <a:ext cx="5666668" cy="646331"/>
          </a:xfrm>
          <a:prstGeom prst="rect">
            <a:avLst/>
          </a:prstGeom>
          <a:noFill/>
        </p:spPr>
        <p:txBody>
          <a:bodyPr wrap="square" rtlCol="0">
            <a:spAutoFit/>
          </a:bodyPr>
          <a:lstStyle/>
          <a:p>
            <a:r>
              <a:rPr lang="en-US" altLang="zh-CN" dirty="0"/>
              <a:t>Windows</a:t>
            </a:r>
            <a:r>
              <a:rPr lang="zh-CN" altLang="en-US" dirty="0"/>
              <a:t>系统上</a:t>
            </a:r>
            <a:r>
              <a:rPr lang="en-US" altLang="zh-CN" dirty="0"/>
              <a:t>Git</a:t>
            </a:r>
            <a:r>
              <a:rPr lang="zh-CN" altLang="en-US" dirty="0"/>
              <a:t>会找寻用户主目录下的</a:t>
            </a:r>
            <a:r>
              <a:rPr lang="en-US" altLang="zh-CN" dirty="0"/>
              <a:t>.</a:t>
            </a:r>
            <a:r>
              <a:rPr lang="en-US" altLang="zh-CN" dirty="0" err="1"/>
              <a:t>gitconfig</a:t>
            </a:r>
            <a:r>
              <a:rPr lang="zh-CN" altLang="en-US" dirty="0"/>
              <a:t>文件。主目录即</a:t>
            </a:r>
            <a:r>
              <a:rPr lang="en-US" altLang="zh-CN" dirty="0"/>
              <a:t>$HOME</a:t>
            </a:r>
            <a:r>
              <a:rPr lang="zh-CN" altLang="en-US" dirty="0"/>
              <a:t>变量指定的目录</a:t>
            </a:r>
          </a:p>
        </p:txBody>
      </p:sp>
      <p:pic>
        <p:nvPicPr>
          <p:cNvPr id="6" name="图片 5">
            <a:extLst>
              <a:ext uri="{FF2B5EF4-FFF2-40B4-BE49-F238E27FC236}">
                <a16:creationId xmlns:a16="http://schemas.microsoft.com/office/drawing/2014/main" id="{55BC0F5A-C1A7-4924-8CF9-9E20E9B23772}"/>
              </a:ext>
            </a:extLst>
          </p:cNvPr>
          <p:cNvPicPr>
            <a:picLocks noChangeAspect="1"/>
          </p:cNvPicPr>
          <p:nvPr/>
        </p:nvPicPr>
        <p:blipFill>
          <a:blip r:embed="rId4"/>
          <a:stretch>
            <a:fillRect/>
          </a:stretch>
        </p:blipFill>
        <p:spPr>
          <a:xfrm>
            <a:off x="248434" y="4387881"/>
            <a:ext cx="2838095" cy="723810"/>
          </a:xfrm>
          <a:prstGeom prst="rect">
            <a:avLst/>
          </a:prstGeom>
        </p:spPr>
      </p:pic>
      <p:sp>
        <p:nvSpPr>
          <p:cNvPr id="8" name="箭头: 右 7">
            <a:extLst>
              <a:ext uri="{FF2B5EF4-FFF2-40B4-BE49-F238E27FC236}">
                <a16:creationId xmlns:a16="http://schemas.microsoft.com/office/drawing/2014/main" id="{AB0E568B-D9B9-47AE-AD11-E57FB1CDA875}"/>
              </a:ext>
            </a:extLst>
          </p:cNvPr>
          <p:cNvSpPr/>
          <p:nvPr/>
        </p:nvSpPr>
        <p:spPr>
          <a:xfrm>
            <a:off x="3572142" y="4520725"/>
            <a:ext cx="487110" cy="50420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0536D4E7-70E6-430A-9856-3CF4C74E9B62}"/>
              </a:ext>
            </a:extLst>
          </p:cNvPr>
          <p:cNvSpPr txBox="1"/>
          <p:nvPr/>
        </p:nvSpPr>
        <p:spPr>
          <a:xfrm>
            <a:off x="4298535" y="4387881"/>
            <a:ext cx="4845465" cy="369332"/>
          </a:xfrm>
          <a:prstGeom prst="rect">
            <a:avLst/>
          </a:prstGeom>
          <a:noFill/>
        </p:spPr>
        <p:txBody>
          <a:bodyPr wrap="square" rtlCol="0">
            <a:spAutoFit/>
          </a:bodyPr>
          <a:lstStyle/>
          <a:p>
            <a:r>
              <a:rPr lang="en-US" altLang="zh-CN" dirty="0"/>
              <a:t>C:\Users\</a:t>
            </a:r>
            <a:r>
              <a:rPr lang="zh-CN" altLang="en-US" dirty="0">
                <a:solidFill>
                  <a:srgbClr val="FF0000"/>
                </a:solidFill>
              </a:rPr>
              <a:t>自己用户</a:t>
            </a:r>
            <a:r>
              <a:rPr lang="zh-CN" altLang="en-US" dirty="0"/>
              <a:t>目录下有个</a:t>
            </a:r>
            <a:r>
              <a:rPr lang="en-US" altLang="zh-CN" dirty="0"/>
              <a:t>.</a:t>
            </a:r>
            <a:r>
              <a:rPr lang="en-US" altLang="zh-CN" dirty="0" err="1"/>
              <a:t>gitconfig</a:t>
            </a:r>
            <a:r>
              <a:rPr lang="zh-CN" altLang="en-US" dirty="0"/>
              <a:t>文件</a:t>
            </a:r>
          </a:p>
        </p:txBody>
      </p:sp>
    </p:spTree>
    <p:custDataLst>
      <p:tags r:id="rId1"/>
    </p:custDataLst>
    <p:extLst>
      <p:ext uri="{BB962C8B-B14F-4D97-AF65-F5344CB8AC3E}">
        <p14:creationId xmlns:p14="http://schemas.microsoft.com/office/powerpoint/2010/main" val="13685146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cstate="print"/>
          <a:srcRect/>
          <a:stretch>
            <a:fillRect/>
          </a:stretch>
        </p:blipFill>
        <p:spPr bwMode="auto">
          <a:xfrm>
            <a:off x="1439652" y="789552"/>
            <a:ext cx="6102678" cy="3923839"/>
          </a:xfrm>
          <a:prstGeom prst="rect">
            <a:avLst/>
          </a:prstGeom>
          <a:noFill/>
          <a:ln w="9525">
            <a:noFill/>
            <a:miter lim="800000"/>
            <a:headEnd/>
            <a:tailEnd/>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 name="矩形 4"/>
          <p:cNvSpPr/>
          <p:nvPr/>
        </p:nvSpPr>
        <p:spPr>
          <a:xfrm>
            <a:off x="937260" y="429260"/>
            <a:ext cx="1402080" cy="829945"/>
          </a:xfrm>
          <a:prstGeom prst="rect">
            <a:avLst/>
          </a:prstGeom>
          <a:noFill/>
          <a:ln>
            <a:noFill/>
          </a:ln>
        </p:spPr>
        <p:txBody>
          <a:bodyPr wrap="square" rtlCol="0" anchor="t">
            <a:spAutoFit/>
          </a:bodyPr>
          <a:lstStyle/>
          <a:p>
            <a:pPr algn="ctr"/>
            <a:r>
              <a:rPr lang="zh-CN" altLang="en-US" sz="4800" b="1">
                <a:ln/>
                <a:solidFill>
                  <a:schemeClr val="bg1"/>
                </a:solidFill>
                <a:effectLst>
                  <a:outerShdw blurRad="38100" dist="19050" dir="2700000" algn="tl" rotWithShape="0">
                    <a:schemeClr val="dk1">
                      <a:alpha val="40000"/>
                    </a:schemeClr>
                  </a:outerShdw>
                </a:effectLst>
              </a:rPr>
              <a:t>目录</a:t>
            </a:r>
          </a:p>
        </p:txBody>
      </p:sp>
      <p:sp>
        <p:nvSpPr>
          <p:cNvPr id="6" name="矩形 5"/>
          <p:cNvSpPr/>
          <p:nvPr/>
        </p:nvSpPr>
        <p:spPr>
          <a:xfrm>
            <a:off x="3085211" y="1118616"/>
            <a:ext cx="561975" cy="542925"/>
          </a:xfrm>
          <a:prstGeom prst="rect">
            <a:avLst/>
          </a:prstGeom>
          <a:solidFill>
            <a:srgbClr val="00AF92"/>
          </a:solidFill>
          <a:ln>
            <a:solidFill>
              <a:srgbClr val="00AF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3085211" y="1730375"/>
            <a:ext cx="561975" cy="542925"/>
          </a:xfrm>
          <a:prstGeom prst="rect">
            <a:avLst/>
          </a:prstGeom>
          <a:solidFill>
            <a:srgbClr val="FDA007"/>
          </a:solidFill>
          <a:ln>
            <a:solidFill>
              <a:srgbClr val="FDA00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3085211" y="2379980"/>
            <a:ext cx="561975" cy="542925"/>
          </a:xfrm>
          <a:prstGeom prst="rect">
            <a:avLst/>
          </a:prstGeom>
          <a:solidFill>
            <a:srgbClr val="00AF92"/>
          </a:solidFill>
          <a:ln>
            <a:solidFill>
              <a:srgbClr val="00AF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3085211" y="3025394"/>
            <a:ext cx="561975" cy="542925"/>
          </a:xfrm>
          <a:prstGeom prst="rect">
            <a:avLst/>
          </a:prstGeom>
          <a:solidFill>
            <a:srgbClr val="FDA007"/>
          </a:solidFill>
          <a:ln>
            <a:solidFill>
              <a:srgbClr val="FDA00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对角圆角矩形 12"/>
          <p:cNvSpPr/>
          <p:nvPr/>
        </p:nvSpPr>
        <p:spPr>
          <a:xfrm>
            <a:off x="3941826" y="1797050"/>
            <a:ext cx="3909822" cy="476250"/>
          </a:xfrm>
          <a:prstGeom prst="round2DiagRect">
            <a:avLst/>
          </a:prstGeom>
          <a:solidFill>
            <a:srgbClr val="FDA007"/>
          </a:solidFill>
          <a:ln>
            <a:solidFill>
              <a:srgbClr val="FDA00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bg1"/>
                </a:solidFill>
                <a:effectLst>
                  <a:outerShdw blurRad="38100" dist="19050" dir="2700000" algn="tl" rotWithShape="0">
                    <a:schemeClr val="dk1">
                      <a:alpha val="40000"/>
                    </a:schemeClr>
                  </a:outerShdw>
                </a:effectLst>
                <a:sym typeface="+mn-ea"/>
              </a:rPr>
              <a:t>Git</a:t>
            </a:r>
            <a:r>
              <a:rPr lang="zh-CN" altLang="en-US" sz="2400" dirty="0">
                <a:solidFill>
                  <a:schemeClr val="bg1"/>
                </a:solidFill>
                <a:effectLst>
                  <a:outerShdw blurRad="38100" dist="19050" dir="2700000" algn="tl" rotWithShape="0">
                    <a:schemeClr val="dk1">
                      <a:alpha val="40000"/>
                    </a:schemeClr>
                  </a:outerShdw>
                </a:effectLst>
                <a:sym typeface="+mn-ea"/>
              </a:rPr>
              <a:t>实战操练</a:t>
            </a:r>
            <a:endParaRPr lang="zh-CN" altLang="en-US" sz="2400" dirty="0"/>
          </a:p>
        </p:txBody>
      </p:sp>
      <p:sp>
        <p:nvSpPr>
          <p:cNvPr id="16" name="矩形 15"/>
          <p:cNvSpPr/>
          <p:nvPr/>
        </p:nvSpPr>
        <p:spPr>
          <a:xfrm>
            <a:off x="3120454" y="1043559"/>
            <a:ext cx="465455" cy="706755"/>
          </a:xfrm>
          <a:prstGeom prst="rect">
            <a:avLst/>
          </a:prstGeom>
          <a:noFill/>
          <a:ln>
            <a:noFill/>
          </a:ln>
        </p:spPr>
        <p:txBody>
          <a:bodyPr wrap="square" rtlCol="0" anchor="t">
            <a:spAutoFit/>
          </a:bodyPr>
          <a:lstStyle/>
          <a:p>
            <a:pPr algn="ctr"/>
            <a:r>
              <a:rPr lang="en-US" altLang="zh-CN" sz="4000" b="1" dirty="0">
                <a:ln/>
                <a:solidFill>
                  <a:schemeClr val="bg1"/>
                </a:solidFill>
                <a:effectLst>
                  <a:outerShdw blurRad="38100" dist="19050" dir="2700000" algn="tl" rotWithShape="0">
                    <a:schemeClr val="dk1">
                      <a:alpha val="40000"/>
                    </a:schemeClr>
                  </a:outerShdw>
                </a:effectLst>
              </a:rPr>
              <a:t>1</a:t>
            </a:r>
          </a:p>
        </p:txBody>
      </p:sp>
      <p:sp>
        <p:nvSpPr>
          <p:cNvPr id="17" name="矩形 16"/>
          <p:cNvSpPr/>
          <p:nvPr/>
        </p:nvSpPr>
        <p:spPr>
          <a:xfrm>
            <a:off x="3133471" y="1638935"/>
            <a:ext cx="465455" cy="706755"/>
          </a:xfrm>
          <a:prstGeom prst="rect">
            <a:avLst/>
          </a:prstGeom>
          <a:noFill/>
          <a:ln>
            <a:noFill/>
          </a:ln>
        </p:spPr>
        <p:txBody>
          <a:bodyPr wrap="square" rtlCol="0" anchor="t">
            <a:spAutoFit/>
          </a:bodyPr>
          <a:lstStyle/>
          <a:p>
            <a:pPr algn="ctr"/>
            <a:r>
              <a:rPr lang="en-US" altLang="zh-CN" sz="4000" b="1" dirty="0">
                <a:ln/>
                <a:solidFill>
                  <a:schemeClr val="bg1"/>
                </a:solidFill>
                <a:effectLst>
                  <a:outerShdw blurRad="38100" dist="19050" dir="2700000" algn="tl" rotWithShape="0">
                    <a:schemeClr val="dk1">
                      <a:alpha val="40000"/>
                    </a:schemeClr>
                  </a:outerShdw>
                </a:effectLst>
              </a:rPr>
              <a:t>2</a:t>
            </a:r>
          </a:p>
        </p:txBody>
      </p:sp>
      <p:sp>
        <p:nvSpPr>
          <p:cNvPr id="18" name="矩形 17"/>
          <p:cNvSpPr/>
          <p:nvPr/>
        </p:nvSpPr>
        <p:spPr>
          <a:xfrm>
            <a:off x="3056636" y="2311400"/>
            <a:ext cx="598805" cy="706755"/>
          </a:xfrm>
          <a:prstGeom prst="rect">
            <a:avLst/>
          </a:prstGeom>
          <a:noFill/>
          <a:ln>
            <a:noFill/>
          </a:ln>
        </p:spPr>
        <p:txBody>
          <a:bodyPr wrap="square" rtlCol="0" anchor="t">
            <a:spAutoFit/>
          </a:bodyPr>
          <a:lstStyle/>
          <a:p>
            <a:pPr algn="ctr"/>
            <a:r>
              <a:rPr lang="en-US" altLang="zh-CN" sz="4000" b="1">
                <a:ln/>
                <a:solidFill>
                  <a:schemeClr val="bg1"/>
                </a:solidFill>
                <a:effectLst>
                  <a:outerShdw blurRad="38100" dist="19050" dir="2700000" algn="tl" rotWithShape="0">
                    <a:schemeClr val="dk1">
                      <a:alpha val="40000"/>
                    </a:schemeClr>
                  </a:outerShdw>
                </a:effectLst>
              </a:rPr>
              <a:t>3</a:t>
            </a:r>
          </a:p>
        </p:txBody>
      </p:sp>
      <p:sp>
        <p:nvSpPr>
          <p:cNvPr id="19" name="矩形 18"/>
          <p:cNvSpPr/>
          <p:nvPr/>
        </p:nvSpPr>
        <p:spPr>
          <a:xfrm>
            <a:off x="3123629" y="2952369"/>
            <a:ext cx="465455" cy="706755"/>
          </a:xfrm>
          <a:prstGeom prst="rect">
            <a:avLst/>
          </a:prstGeom>
          <a:noFill/>
          <a:ln>
            <a:noFill/>
          </a:ln>
        </p:spPr>
        <p:txBody>
          <a:bodyPr wrap="none" rtlCol="0" anchor="t">
            <a:spAutoFit/>
          </a:bodyPr>
          <a:lstStyle/>
          <a:p>
            <a:pPr algn="ctr"/>
            <a:r>
              <a:rPr lang="en-US" altLang="zh-CN" sz="4000" b="1">
                <a:ln/>
                <a:solidFill>
                  <a:schemeClr val="bg1"/>
                </a:solidFill>
                <a:effectLst>
                  <a:outerShdw blurRad="38100" dist="19050" dir="2700000" algn="tl" rotWithShape="0">
                    <a:schemeClr val="dk1">
                      <a:alpha val="40000"/>
                    </a:schemeClr>
                  </a:outerShdw>
                </a:effectLst>
              </a:rPr>
              <a:t>4</a:t>
            </a:r>
          </a:p>
        </p:txBody>
      </p:sp>
      <p:sp>
        <p:nvSpPr>
          <p:cNvPr id="22" name="矩形 21">
            <a:extLst>
              <a:ext uri="{FF2B5EF4-FFF2-40B4-BE49-F238E27FC236}">
                <a16:creationId xmlns:a16="http://schemas.microsoft.com/office/drawing/2014/main" id="{1F6CCF42-889B-42D9-BBDE-5557AF538ADB}"/>
              </a:ext>
            </a:extLst>
          </p:cNvPr>
          <p:cNvSpPr/>
          <p:nvPr/>
        </p:nvSpPr>
        <p:spPr>
          <a:xfrm>
            <a:off x="3941826" y="1812924"/>
            <a:ext cx="3909821" cy="474980"/>
          </a:xfrm>
          <a:prstGeom prst="rect">
            <a:avLst/>
          </a:prstGeom>
          <a:noFill/>
          <a:ln w="76200">
            <a:solidFill>
              <a:srgbClr val="00B05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Tree>
    <p:custDataLst>
      <p:tags r:id="rId1"/>
    </p:custDataLst>
    <p:extLst>
      <p:ext uri="{BB962C8B-B14F-4D97-AF65-F5344CB8AC3E}">
        <p14:creationId xmlns:p14="http://schemas.microsoft.com/office/powerpoint/2010/main" val="18876215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889687" y="4980"/>
            <a:ext cx="3860352" cy="400110"/>
          </a:xfrm>
          <a:prstGeom prst="rect">
            <a:avLst/>
          </a:prstGeom>
          <a:noFill/>
          <a:ln>
            <a:noFill/>
          </a:ln>
        </p:spPr>
        <p:txBody>
          <a:bodyPr wrap="square" rtlCol="0" anchor="t">
            <a:spAutoFit/>
          </a:bodyPr>
          <a:lstStyle/>
          <a:p>
            <a:r>
              <a:rPr lang="en-US" altLang="zh-CN" sz="2000" dirty="0">
                <a:latin typeface="方正兰亭粗黑简体" panose="02000000000000000000" pitchFamily="2" charset="-122"/>
                <a:ea typeface="方正兰亭粗黑简体" panose="02000000000000000000" pitchFamily="2" charset="-122"/>
              </a:rPr>
              <a:t>Gits</a:t>
            </a:r>
            <a:r>
              <a:rPr lang="zh-CN" altLang="en-US" sz="2000" dirty="0">
                <a:latin typeface="方正兰亭粗黑简体" panose="02000000000000000000" pitchFamily="2" charset="-122"/>
                <a:ea typeface="方正兰亭粗黑简体" panose="02000000000000000000" pitchFamily="2" charset="-122"/>
              </a:rPr>
              <a:t>实战操练</a:t>
            </a:r>
            <a:r>
              <a:rPr lang="zh-CN" altLang="en-US" sz="2000" dirty="0">
                <a:ln/>
                <a:effectLst>
                  <a:outerShdw blurRad="38100" dist="19050" dir="2700000" algn="tl" rotWithShape="0">
                    <a:schemeClr val="dk1">
                      <a:alpha val="40000"/>
                    </a:schemeClr>
                  </a:outerShdw>
                </a:effectLst>
              </a:rPr>
              <a:t> </a:t>
            </a:r>
            <a:endParaRPr lang="zh-CN" altLang="en-US" sz="2000" dirty="0">
              <a:ln/>
              <a:solidFill>
                <a:schemeClr val="tx1"/>
              </a:solidFill>
              <a:effectLst>
                <a:outerShdw blurRad="38100" dist="19050" dir="2700000" algn="tl" rotWithShape="0">
                  <a:schemeClr val="dk1">
                    <a:alpha val="40000"/>
                  </a:schemeClr>
                </a:outerShdw>
              </a:effectLst>
            </a:endParaRPr>
          </a:p>
        </p:txBody>
      </p:sp>
      <p:sp>
        <p:nvSpPr>
          <p:cNvPr id="14" name="文本框 14">
            <a:extLst>
              <a:ext uri="{FF2B5EF4-FFF2-40B4-BE49-F238E27FC236}">
                <a16:creationId xmlns:a16="http://schemas.microsoft.com/office/drawing/2014/main" id="{3133F808-6D95-4237-996A-197E2AF383C9}"/>
              </a:ext>
            </a:extLst>
          </p:cNvPr>
          <p:cNvSpPr txBox="1"/>
          <p:nvPr/>
        </p:nvSpPr>
        <p:spPr>
          <a:xfrm>
            <a:off x="491478" y="159288"/>
            <a:ext cx="6993124" cy="1545787"/>
          </a:xfrm>
          <a:prstGeom prst="rect">
            <a:avLst/>
          </a:prstGeom>
        </p:spPr>
        <p:txBody>
          <a:bodyPr vert="horz" rtlCol="0" anchor="ctr">
            <a:normAutofit/>
          </a:bodyPr>
          <a:lstStyle>
            <a:defPPr>
              <a:defRPr lang="zh-CN"/>
            </a:defPPr>
            <a:lvl1pPr marL="457200" indent="-457200">
              <a:spcBef>
                <a:spcPct val="0"/>
              </a:spcBef>
              <a:buFont typeface="Wingdings" pitchFamily="2" charset="2"/>
              <a:buChar char="Ø"/>
              <a:defRPr kumimoji="0" sz="2800">
                <a:solidFill>
                  <a:srgbClr val="007C6A"/>
                </a:solidFill>
                <a:latin typeface="+mn-ea"/>
                <a:cs typeface="+mj-cs"/>
              </a:defRPr>
            </a:lvl1pPr>
            <a:lvl2pPr>
              <a:defRPr kumimoji="0">
                <a:solidFill>
                  <a:schemeClr val="tx2"/>
                </a:solidFill>
              </a:defRPr>
            </a:lvl2pPr>
            <a:lvl3pPr>
              <a:defRPr kumimoji="0">
                <a:solidFill>
                  <a:schemeClr val="tx2"/>
                </a:solidFill>
              </a:defRPr>
            </a:lvl3pPr>
            <a:lvl4pPr>
              <a:defRPr kumimoji="0">
                <a:solidFill>
                  <a:schemeClr val="tx2"/>
                </a:solidFill>
              </a:defRPr>
            </a:lvl4pPr>
            <a:lvl5pPr>
              <a:defRPr kumimoji="0">
                <a:solidFill>
                  <a:schemeClr val="tx2"/>
                </a:solidFill>
              </a:defRPr>
            </a:lvl5pPr>
            <a:lvl6pPr>
              <a:defRPr kumimoji="0">
                <a:solidFill>
                  <a:schemeClr val="tx2"/>
                </a:solidFill>
              </a:defRPr>
            </a:lvl6pPr>
            <a:lvl7pPr>
              <a:defRPr kumimoji="0">
                <a:solidFill>
                  <a:schemeClr val="tx2"/>
                </a:solidFill>
              </a:defRPr>
            </a:lvl7pPr>
            <a:lvl8pPr>
              <a:defRPr kumimoji="0">
                <a:solidFill>
                  <a:schemeClr val="tx2"/>
                </a:solidFill>
              </a:defRPr>
            </a:lvl8pPr>
            <a:lvl9pPr>
              <a:defRPr kumimoji="0">
                <a:solidFill>
                  <a:schemeClr val="tx2"/>
                </a:solidFill>
              </a:defRPr>
            </a:lvl9pPr>
          </a:lstStyle>
          <a:p>
            <a:r>
              <a:rPr lang="en-US" altLang="zh-CN" b="1" dirty="0">
                <a:sym typeface="Arial" panose="020B0604020202020204" pitchFamily="34" charset="0"/>
              </a:rPr>
              <a:t>1.</a:t>
            </a:r>
            <a:r>
              <a:rPr lang="zh-CN" altLang="en-US" b="1" dirty="0">
                <a:sym typeface="Arial" panose="020B0604020202020204" pitchFamily="34" charset="0"/>
              </a:rPr>
              <a:t>创建版本库</a:t>
            </a:r>
            <a:endParaRPr lang="en-US" altLang="zh-CN" b="1" dirty="0">
              <a:sym typeface="Arial" panose="020B0604020202020204" pitchFamily="34" charset="0"/>
            </a:endParaRPr>
          </a:p>
          <a:p>
            <a:pPr marL="800100" lvl="1" indent="-342900">
              <a:buFont typeface="Arial" panose="020B0604020202020204" pitchFamily="34" charset="0"/>
              <a:buChar char="•"/>
            </a:pPr>
            <a:r>
              <a:rPr lang="zh-CN" altLang="en-US" sz="2400" dirty="0">
                <a:solidFill>
                  <a:srgbClr val="007C6A"/>
                </a:solidFill>
              </a:rPr>
              <a:t>在项目文件夹内，执行</a:t>
            </a:r>
            <a:r>
              <a:rPr lang="en-US" altLang="zh-CN" sz="2400" dirty="0">
                <a:solidFill>
                  <a:srgbClr val="007C6A"/>
                </a:solidFill>
              </a:rPr>
              <a:t>: </a:t>
            </a:r>
            <a:r>
              <a:rPr lang="zh-CN" altLang="en-US" sz="2400" dirty="0">
                <a:solidFill>
                  <a:srgbClr val="007C6A"/>
                </a:solidFill>
              </a:rPr>
              <a:t> </a:t>
            </a:r>
            <a:r>
              <a:rPr lang="en-US" altLang="zh-CN" sz="3200" dirty="0">
                <a:solidFill>
                  <a:srgbClr val="007C6A"/>
                </a:solidFill>
              </a:rPr>
              <a:t>git  </a:t>
            </a:r>
            <a:r>
              <a:rPr lang="en-US" altLang="zh-CN" sz="3200" dirty="0" err="1">
                <a:solidFill>
                  <a:srgbClr val="007C6A"/>
                </a:solidFill>
              </a:rPr>
              <a:t>init</a:t>
            </a:r>
            <a:endParaRPr lang="en-US" altLang="zh-CN" sz="3200" dirty="0">
              <a:solidFill>
                <a:srgbClr val="007C6A"/>
              </a:solidFill>
            </a:endParaRPr>
          </a:p>
        </p:txBody>
      </p:sp>
      <p:sp>
        <p:nvSpPr>
          <p:cNvPr id="15" name="文本框 14">
            <a:extLst>
              <a:ext uri="{FF2B5EF4-FFF2-40B4-BE49-F238E27FC236}">
                <a16:creationId xmlns:a16="http://schemas.microsoft.com/office/drawing/2014/main" id="{E9FDD132-F0B3-4E10-8F37-7AE3F1D76C7E}"/>
              </a:ext>
            </a:extLst>
          </p:cNvPr>
          <p:cNvSpPr txBox="1"/>
          <p:nvPr/>
        </p:nvSpPr>
        <p:spPr>
          <a:xfrm>
            <a:off x="521289" y="1959488"/>
            <a:ext cx="8256985" cy="2952328"/>
          </a:xfrm>
          <a:prstGeom prst="rect">
            <a:avLst/>
          </a:prstGeom>
        </p:spPr>
        <p:txBody>
          <a:bodyPr vert="horz" rtlCol="0" anchor="ctr">
            <a:normAutofit fontScale="92500"/>
          </a:bodyPr>
          <a:lstStyle>
            <a:defPPr>
              <a:defRPr lang="zh-CN"/>
            </a:defPPr>
            <a:lvl1pPr marL="457200" indent="-457200">
              <a:spcBef>
                <a:spcPct val="0"/>
              </a:spcBef>
              <a:buFont typeface="Wingdings" pitchFamily="2" charset="2"/>
              <a:buChar char="Ø"/>
              <a:defRPr kumimoji="0" sz="2800">
                <a:solidFill>
                  <a:srgbClr val="007C6A"/>
                </a:solidFill>
                <a:latin typeface="+mn-ea"/>
                <a:cs typeface="+mj-cs"/>
              </a:defRPr>
            </a:lvl1pPr>
            <a:lvl2pPr>
              <a:defRPr kumimoji="0">
                <a:solidFill>
                  <a:schemeClr val="tx2"/>
                </a:solidFill>
              </a:defRPr>
            </a:lvl2pPr>
            <a:lvl3pPr>
              <a:defRPr kumimoji="0">
                <a:solidFill>
                  <a:schemeClr val="tx2"/>
                </a:solidFill>
              </a:defRPr>
            </a:lvl3pPr>
            <a:lvl4pPr>
              <a:defRPr kumimoji="0">
                <a:solidFill>
                  <a:schemeClr val="tx2"/>
                </a:solidFill>
              </a:defRPr>
            </a:lvl4pPr>
            <a:lvl5pPr>
              <a:defRPr kumimoji="0">
                <a:solidFill>
                  <a:schemeClr val="tx2"/>
                </a:solidFill>
              </a:defRPr>
            </a:lvl5pPr>
            <a:lvl6pPr>
              <a:defRPr kumimoji="0">
                <a:solidFill>
                  <a:schemeClr val="tx2"/>
                </a:solidFill>
              </a:defRPr>
            </a:lvl6pPr>
            <a:lvl7pPr>
              <a:defRPr kumimoji="0">
                <a:solidFill>
                  <a:schemeClr val="tx2"/>
                </a:solidFill>
              </a:defRPr>
            </a:lvl7pPr>
            <a:lvl8pPr>
              <a:defRPr kumimoji="0">
                <a:solidFill>
                  <a:schemeClr val="tx2"/>
                </a:solidFill>
              </a:defRPr>
            </a:lvl8pPr>
            <a:lvl9pPr>
              <a:defRPr kumimoji="0">
                <a:solidFill>
                  <a:schemeClr val="tx2"/>
                </a:solidFill>
              </a:defRPr>
            </a:lvl9pPr>
          </a:lstStyle>
          <a:p>
            <a:pPr>
              <a:lnSpc>
                <a:spcPct val="130000"/>
              </a:lnSpc>
            </a:pPr>
            <a:r>
              <a:rPr lang="en-US" altLang="zh-CN" b="1" dirty="0">
                <a:sym typeface="Arial" panose="020B0604020202020204" pitchFamily="34" charset="0"/>
              </a:rPr>
              <a:t>2.</a:t>
            </a:r>
            <a:r>
              <a:rPr lang="zh-CN" altLang="en-US" b="1" dirty="0">
                <a:sym typeface="Arial" panose="020B0604020202020204" pitchFamily="34" charset="0"/>
              </a:rPr>
              <a:t>提交文件</a:t>
            </a:r>
            <a:endParaRPr lang="en-US" altLang="zh-CN" b="1" dirty="0">
              <a:sym typeface="Arial" panose="020B0604020202020204" pitchFamily="34" charset="0"/>
            </a:endParaRPr>
          </a:p>
          <a:p>
            <a:pPr marL="800100" lvl="1" indent="-342900">
              <a:lnSpc>
                <a:spcPct val="130000"/>
              </a:lnSpc>
              <a:buFont typeface="Arial" panose="020B0604020202020204" pitchFamily="34" charset="0"/>
              <a:buChar char="•"/>
            </a:pPr>
            <a:r>
              <a:rPr lang="zh-CN" altLang="en-US" sz="2400" dirty="0">
                <a:solidFill>
                  <a:srgbClr val="007C6A"/>
                </a:solidFill>
              </a:rPr>
              <a:t>新建文件后，通过</a:t>
            </a:r>
            <a:r>
              <a:rPr lang="en-US" altLang="zh-CN" sz="2400" dirty="0">
                <a:solidFill>
                  <a:srgbClr val="007C6A"/>
                </a:solidFill>
              </a:rPr>
              <a:t>git  status  </a:t>
            </a:r>
            <a:r>
              <a:rPr lang="zh-CN" altLang="en-US" sz="2400" dirty="0">
                <a:solidFill>
                  <a:srgbClr val="007C6A"/>
                </a:solidFill>
              </a:rPr>
              <a:t>进行查看文件状态</a:t>
            </a:r>
            <a:endParaRPr lang="en-US" altLang="zh-CN" sz="2400" dirty="0">
              <a:solidFill>
                <a:srgbClr val="007C6A"/>
              </a:solidFill>
            </a:endParaRPr>
          </a:p>
          <a:p>
            <a:pPr marL="800100" lvl="1" indent="-342900">
              <a:lnSpc>
                <a:spcPct val="130000"/>
              </a:lnSpc>
              <a:buFont typeface="Arial" panose="020B0604020202020204" pitchFamily="34" charset="0"/>
              <a:buChar char="•"/>
            </a:pPr>
            <a:r>
              <a:rPr lang="zh-CN" altLang="en-US" sz="2400" dirty="0">
                <a:solidFill>
                  <a:srgbClr val="007C6A"/>
                </a:solidFill>
              </a:rPr>
              <a:t>将文件添加到暂存区   </a:t>
            </a:r>
            <a:r>
              <a:rPr lang="en-US" altLang="zh-CN" sz="2400" dirty="0">
                <a:solidFill>
                  <a:srgbClr val="007C6A"/>
                </a:solidFill>
              </a:rPr>
              <a:t>git  add  </a:t>
            </a:r>
            <a:r>
              <a:rPr lang="zh-CN" altLang="en-US" sz="2400" dirty="0">
                <a:solidFill>
                  <a:srgbClr val="007C6A"/>
                </a:solidFill>
              </a:rPr>
              <a:t>文件名</a:t>
            </a:r>
            <a:endParaRPr lang="en-US" altLang="zh-CN" sz="2400" dirty="0">
              <a:solidFill>
                <a:srgbClr val="007C6A"/>
              </a:solidFill>
            </a:endParaRPr>
          </a:p>
          <a:p>
            <a:pPr marL="800100" lvl="1" indent="-342900">
              <a:lnSpc>
                <a:spcPct val="130000"/>
              </a:lnSpc>
              <a:buFont typeface="Arial" panose="020B0604020202020204" pitchFamily="34" charset="0"/>
              <a:buChar char="•"/>
            </a:pPr>
            <a:r>
              <a:rPr lang="zh-CN" altLang="en-US" sz="2400" dirty="0">
                <a:solidFill>
                  <a:srgbClr val="007C6A"/>
                </a:solidFill>
              </a:rPr>
              <a:t>提交文件到本地库  </a:t>
            </a:r>
            <a:r>
              <a:rPr lang="en-US" altLang="zh-CN" sz="2400" dirty="0">
                <a:solidFill>
                  <a:srgbClr val="007C6A"/>
                </a:solidFill>
              </a:rPr>
              <a:t>git  commit</a:t>
            </a:r>
          </a:p>
          <a:p>
            <a:pPr marL="800100" lvl="1" indent="-342900">
              <a:lnSpc>
                <a:spcPct val="130000"/>
              </a:lnSpc>
              <a:buFont typeface="Arial" panose="020B0604020202020204" pitchFamily="34" charset="0"/>
              <a:buChar char="•"/>
            </a:pPr>
            <a:r>
              <a:rPr lang="zh-CN" altLang="en-US" sz="2400" dirty="0">
                <a:solidFill>
                  <a:srgbClr val="007C6A"/>
                </a:solidFill>
              </a:rPr>
              <a:t>编写注释</a:t>
            </a:r>
            <a:r>
              <a:rPr lang="en-US" altLang="zh-CN" sz="2400" dirty="0">
                <a:solidFill>
                  <a:srgbClr val="007C6A"/>
                </a:solidFill>
              </a:rPr>
              <a:t> </a:t>
            </a:r>
            <a:r>
              <a:rPr lang="zh-CN" altLang="en-US" sz="2400" dirty="0">
                <a:solidFill>
                  <a:srgbClr val="007C6A"/>
                </a:solidFill>
              </a:rPr>
              <a:t>，完成提交</a:t>
            </a:r>
            <a:endParaRPr lang="en-US" altLang="zh-CN" sz="2400" dirty="0">
              <a:solidFill>
                <a:srgbClr val="007C6A"/>
              </a:solidFill>
            </a:endParaRPr>
          </a:p>
          <a:p>
            <a:pPr marL="800100" lvl="1" indent="-342900">
              <a:lnSpc>
                <a:spcPct val="130000"/>
              </a:lnSpc>
              <a:buFont typeface="Arial" panose="020B0604020202020204" pitchFamily="34" charset="0"/>
              <a:buChar char="•"/>
            </a:pPr>
            <a:r>
              <a:rPr lang="zh-CN" altLang="en-US" sz="2400" dirty="0">
                <a:solidFill>
                  <a:srgbClr val="007C6A"/>
                </a:solidFill>
              </a:rPr>
              <a:t>或者也可以</a:t>
            </a:r>
            <a:r>
              <a:rPr lang="en-US" altLang="zh-CN" sz="2400" dirty="0">
                <a:solidFill>
                  <a:srgbClr val="007C6A"/>
                </a:solidFill>
              </a:rPr>
              <a:t>git  commit  –m “</a:t>
            </a:r>
            <a:r>
              <a:rPr lang="zh-CN" altLang="en-US" sz="2400" dirty="0">
                <a:solidFill>
                  <a:srgbClr val="007C6A"/>
                </a:solidFill>
              </a:rPr>
              <a:t>注释内容</a:t>
            </a:r>
            <a:r>
              <a:rPr lang="en-US" altLang="zh-CN" sz="2400" dirty="0">
                <a:solidFill>
                  <a:srgbClr val="007C6A"/>
                </a:solidFill>
              </a:rPr>
              <a:t>”, </a:t>
            </a:r>
            <a:r>
              <a:rPr lang="zh-CN" altLang="en-US" sz="2400" dirty="0">
                <a:solidFill>
                  <a:srgbClr val="007C6A"/>
                </a:solidFill>
              </a:rPr>
              <a:t>直接带注释提交</a:t>
            </a:r>
            <a:endParaRPr lang="en-US" altLang="zh-CN" sz="2400" dirty="0">
              <a:solidFill>
                <a:srgbClr val="007C6A"/>
              </a:solidFill>
            </a:endParaRPr>
          </a:p>
        </p:txBody>
      </p:sp>
    </p:spTree>
    <p:custDataLst>
      <p:tags r:id="rId1"/>
    </p:custDataLst>
    <p:extLst>
      <p:ext uri="{BB962C8B-B14F-4D97-AF65-F5344CB8AC3E}">
        <p14:creationId xmlns:p14="http://schemas.microsoft.com/office/powerpoint/2010/main" val="22595460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1384214" y="3139508"/>
            <a:ext cx="1611087" cy="5844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68579" tIns="34290" rIns="68579" bIns="34290" rtlCol="0" anchor="ctr"/>
          <a:lstStyle/>
          <a:p>
            <a:pPr algn="ctr"/>
            <a:r>
              <a:rPr lang="zh-CN" altLang="en-US" sz="2100" b="1" dirty="0">
                <a:solidFill>
                  <a:srgbClr val="0070C0"/>
                </a:solidFill>
                <a:latin typeface="Arial" panose="020B0604020202020204" pitchFamily="34" charset="0"/>
                <a:ea typeface="微软雅黑" panose="020B0503020204020204" pitchFamily="34" charset="-122"/>
                <a:sym typeface="Arial" panose="020B0604020202020204" pitchFamily="34" charset="0"/>
              </a:rPr>
              <a:t>是什么</a:t>
            </a:r>
            <a:endParaRPr lang="en-US" altLang="zh-CN" sz="2100" b="1" dirty="0">
              <a:solidFill>
                <a:srgbClr val="0070C0"/>
              </a:solidFill>
              <a:latin typeface="Arial" panose="020B0604020202020204" pitchFamily="34" charset="0"/>
              <a:ea typeface="微软雅黑" panose="020B0503020204020204" pitchFamily="34" charset="-122"/>
              <a:sym typeface="Arial" panose="020B0604020202020204" pitchFamily="34" charset="0"/>
            </a:endParaRPr>
          </a:p>
          <a:p>
            <a:pPr algn="ctr"/>
            <a:r>
              <a:rPr lang="en-US" altLang="zh-CN" sz="1050" dirty="0">
                <a:solidFill>
                  <a:srgbClr val="0070C0"/>
                </a:solidFill>
                <a:latin typeface="Arial" panose="020B0604020202020204" pitchFamily="34" charset="0"/>
                <a:ea typeface="微软雅黑" panose="020B0503020204020204" pitchFamily="34" charset="-122"/>
                <a:sym typeface="Arial" panose="020B0604020202020204" pitchFamily="34" charset="0"/>
              </a:rPr>
              <a:t>What</a:t>
            </a:r>
            <a:endParaRPr lang="zh-CN" altLang="en-US" sz="1050" dirty="0">
              <a:solidFill>
                <a:srgbClr val="0070C0"/>
              </a:solidFill>
              <a:latin typeface="Arial" panose="020B0604020202020204" pitchFamily="34" charset="0"/>
              <a:ea typeface="微软雅黑" panose="020B0503020204020204" pitchFamily="34" charset="-122"/>
              <a:sym typeface="Arial" panose="020B0604020202020204" pitchFamily="34" charset="0"/>
            </a:endParaRPr>
          </a:p>
        </p:txBody>
      </p:sp>
      <p:grpSp>
        <p:nvGrpSpPr>
          <p:cNvPr id="4" name="组合 13"/>
          <p:cNvGrpSpPr>
            <a:grpSpLocks noChangeAspect="1"/>
          </p:cNvGrpSpPr>
          <p:nvPr/>
        </p:nvGrpSpPr>
        <p:grpSpPr>
          <a:xfrm>
            <a:off x="1460757" y="1419566"/>
            <a:ext cx="1458000" cy="1458000"/>
            <a:chOff x="456294" y="1959430"/>
            <a:chExt cx="2148114" cy="2148114"/>
          </a:xfrm>
        </p:grpSpPr>
        <p:sp>
          <p:nvSpPr>
            <p:cNvPr id="2" name="椭圆 1"/>
            <p:cNvSpPr/>
            <p:nvPr/>
          </p:nvSpPr>
          <p:spPr>
            <a:xfrm>
              <a:off x="456294" y="1959430"/>
              <a:ext cx="2148114" cy="2148114"/>
            </a:xfrm>
            <a:prstGeom prst="ellipse">
              <a:avLst/>
            </a:prstGeom>
            <a:solidFill>
              <a:srgbClr val="0070C0"/>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ea typeface="微软雅黑" panose="020B0503020204020204" pitchFamily="34" charset="-122"/>
                <a:sym typeface="Arial" panose="020B0604020202020204" pitchFamily="34" charset="0"/>
              </a:endParaRPr>
            </a:p>
          </p:txBody>
        </p:sp>
        <p:pic>
          <p:nvPicPr>
            <p:cNvPr id="21" name="图片 20"/>
            <p:cNvPicPr>
              <a:picLocks noChangeAspect="1"/>
            </p:cNvPicPr>
            <p:nvPr/>
          </p:nvPicPr>
          <p:blipFill>
            <a:blip r:embed="rId2" cstate="print">
              <a:biLevel thresh="25000"/>
              <a:extLst>
                <a:ext uri="{28A0092B-C50C-407E-A947-70E740481C1C}">
                  <a14:useLocalDpi xmlns:a14="http://schemas.microsoft.com/office/drawing/2010/main" val="0"/>
                </a:ext>
              </a:extLst>
            </a:blip>
            <a:stretch>
              <a:fillRect/>
            </a:stretch>
          </p:blipFill>
          <p:spPr>
            <a:xfrm>
              <a:off x="833665" y="2319827"/>
              <a:ext cx="1393372" cy="1427320"/>
            </a:xfrm>
            <a:prstGeom prst="rect">
              <a:avLst/>
            </a:prstGeom>
          </p:spPr>
        </p:pic>
      </p:grpSp>
      <p:sp>
        <p:nvSpPr>
          <p:cNvPr id="41" name="矩形 40"/>
          <p:cNvSpPr/>
          <p:nvPr/>
        </p:nvSpPr>
        <p:spPr>
          <a:xfrm>
            <a:off x="2972376" y="3139508"/>
            <a:ext cx="1611087" cy="5844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68579" tIns="34290" rIns="68579" bIns="34290" rtlCol="0" anchor="ctr"/>
          <a:lstStyle/>
          <a:p>
            <a:pPr algn="ctr"/>
            <a:r>
              <a:rPr lang="zh-CN" altLang="en-US" sz="2100" b="1"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rPr>
              <a:t>能干嘛</a:t>
            </a:r>
          </a:p>
          <a:p>
            <a:pPr algn="ctr"/>
            <a:r>
              <a:rPr lang="en-US" altLang="zh-CN" sz="1050"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rPr>
              <a:t>Can</a:t>
            </a:r>
            <a:endParaRPr lang="zh-CN" altLang="en-US" sz="1050"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endParaRPr>
          </a:p>
        </p:txBody>
      </p:sp>
      <p:grpSp>
        <p:nvGrpSpPr>
          <p:cNvPr id="5" name="组合 14"/>
          <p:cNvGrpSpPr>
            <a:grpSpLocks noChangeAspect="1"/>
          </p:cNvGrpSpPr>
          <p:nvPr/>
        </p:nvGrpSpPr>
        <p:grpSpPr>
          <a:xfrm>
            <a:off x="3048920" y="1419566"/>
            <a:ext cx="1458000" cy="1458000"/>
            <a:chOff x="2492224" y="1959430"/>
            <a:chExt cx="2148114" cy="2148114"/>
          </a:xfrm>
        </p:grpSpPr>
        <p:sp>
          <p:nvSpPr>
            <p:cNvPr id="40" name="椭圆 39"/>
            <p:cNvSpPr/>
            <p:nvPr/>
          </p:nvSpPr>
          <p:spPr>
            <a:xfrm>
              <a:off x="2492224" y="1959430"/>
              <a:ext cx="2148114" cy="2148114"/>
            </a:xfrm>
            <a:prstGeom prst="ellipse">
              <a:avLst/>
            </a:prstGeom>
            <a:solidFill>
              <a:schemeClr val="bg1">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ea typeface="微软雅黑" panose="020B0503020204020204" pitchFamily="34" charset="-122"/>
                <a:sym typeface="Arial" panose="020B0604020202020204" pitchFamily="34" charset="0"/>
              </a:endParaRPr>
            </a:p>
          </p:txBody>
        </p:sp>
        <p:pic>
          <p:nvPicPr>
            <p:cNvPr id="22" name="图片 21"/>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2876300" y="2326696"/>
              <a:ext cx="1379962" cy="1413582"/>
            </a:xfrm>
            <a:prstGeom prst="rect">
              <a:avLst/>
            </a:prstGeom>
          </p:spPr>
        </p:pic>
      </p:grpSp>
      <p:sp>
        <p:nvSpPr>
          <p:cNvPr id="31" name="矩形 30"/>
          <p:cNvSpPr/>
          <p:nvPr/>
        </p:nvSpPr>
        <p:spPr>
          <a:xfrm>
            <a:off x="6148700" y="3139508"/>
            <a:ext cx="1611087" cy="5844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68579" tIns="34290" rIns="68579" bIns="34290" rtlCol="0" anchor="ctr"/>
          <a:lstStyle/>
          <a:p>
            <a:pPr algn="ctr"/>
            <a:r>
              <a:rPr lang="zh-CN" altLang="en-US" sz="2100" b="1"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rPr>
              <a:t>怎么玩</a:t>
            </a:r>
            <a:endParaRPr lang="en-US" altLang="zh-CN" sz="2100" b="1"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endParaRPr>
          </a:p>
          <a:p>
            <a:pPr algn="ctr"/>
            <a:r>
              <a:rPr lang="en-US" altLang="zh-CN" sz="1050"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rPr>
              <a:t>How</a:t>
            </a:r>
          </a:p>
        </p:txBody>
      </p:sp>
      <p:grpSp>
        <p:nvGrpSpPr>
          <p:cNvPr id="6" name="组合 18"/>
          <p:cNvGrpSpPr>
            <a:grpSpLocks noChangeAspect="1"/>
          </p:cNvGrpSpPr>
          <p:nvPr/>
        </p:nvGrpSpPr>
        <p:grpSpPr>
          <a:xfrm>
            <a:off x="6225244" y="1419566"/>
            <a:ext cx="1458000" cy="1458000"/>
            <a:chOff x="6564085" y="1959430"/>
            <a:chExt cx="2148114" cy="2148114"/>
          </a:xfrm>
        </p:grpSpPr>
        <p:sp>
          <p:nvSpPr>
            <p:cNvPr id="30" name="椭圆 29"/>
            <p:cNvSpPr/>
            <p:nvPr/>
          </p:nvSpPr>
          <p:spPr>
            <a:xfrm>
              <a:off x="6564085" y="1959430"/>
              <a:ext cx="2148114" cy="2148114"/>
            </a:xfrm>
            <a:prstGeom prst="ellipse">
              <a:avLst/>
            </a:prstGeom>
            <a:solidFill>
              <a:schemeClr val="bg1">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ea typeface="微软雅黑" panose="020B0503020204020204" pitchFamily="34" charset="-122"/>
                <a:sym typeface="Arial" panose="020B0604020202020204" pitchFamily="34" charset="0"/>
              </a:endParaRPr>
            </a:p>
          </p:txBody>
        </p:sp>
        <p:grpSp>
          <p:nvGrpSpPr>
            <p:cNvPr id="14" name="组合 26"/>
            <p:cNvGrpSpPr/>
            <p:nvPr/>
          </p:nvGrpSpPr>
          <p:grpSpPr>
            <a:xfrm>
              <a:off x="7033174" y="2413982"/>
              <a:ext cx="1209936" cy="1239010"/>
              <a:chOff x="3598200" y="1732459"/>
              <a:chExt cx="1947600" cy="1994400"/>
            </a:xfrm>
          </p:grpSpPr>
          <p:sp>
            <p:nvSpPr>
              <p:cNvPr id="29" name="Freeform 5"/>
              <p:cNvSpPr>
                <a:spLocks/>
              </p:cNvSpPr>
              <p:nvPr/>
            </p:nvSpPr>
            <p:spPr bwMode="auto">
              <a:xfrm>
                <a:off x="4815450" y="1732459"/>
                <a:ext cx="417924" cy="1423836"/>
              </a:xfrm>
              <a:custGeom>
                <a:avLst/>
                <a:gdLst>
                  <a:gd name="T0" fmla="*/ 2 w 43"/>
                  <a:gd name="T1" fmla="*/ 115 h 115"/>
                  <a:gd name="T2" fmla="*/ 3 w 43"/>
                  <a:gd name="T3" fmla="*/ 115 h 115"/>
                  <a:gd name="T4" fmla="*/ 3 w 43"/>
                  <a:gd name="T5" fmla="*/ 115 h 115"/>
                  <a:gd name="T6" fmla="*/ 3 w 43"/>
                  <a:gd name="T7" fmla="*/ 115 h 115"/>
                  <a:gd name="T8" fmla="*/ 4 w 43"/>
                  <a:gd name="T9" fmla="*/ 115 h 115"/>
                  <a:gd name="T10" fmla="*/ 4 w 43"/>
                  <a:gd name="T11" fmla="*/ 115 h 115"/>
                  <a:gd name="T12" fmla="*/ 5 w 43"/>
                  <a:gd name="T13" fmla="*/ 114 h 115"/>
                  <a:gd name="T14" fmla="*/ 22 w 43"/>
                  <a:gd name="T15" fmla="*/ 98 h 115"/>
                  <a:gd name="T16" fmla="*/ 38 w 43"/>
                  <a:gd name="T17" fmla="*/ 114 h 115"/>
                  <a:gd name="T18" fmla="*/ 39 w 43"/>
                  <a:gd name="T19" fmla="*/ 115 h 115"/>
                  <a:gd name="T20" fmla="*/ 39 w 43"/>
                  <a:gd name="T21" fmla="*/ 115 h 115"/>
                  <a:gd name="T22" fmla="*/ 40 w 43"/>
                  <a:gd name="T23" fmla="*/ 115 h 115"/>
                  <a:gd name="T24" fmla="*/ 40 w 43"/>
                  <a:gd name="T25" fmla="*/ 115 h 115"/>
                  <a:gd name="T26" fmla="*/ 40 w 43"/>
                  <a:gd name="T27" fmla="*/ 115 h 115"/>
                  <a:gd name="T28" fmla="*/ 41 w 43"/>
                  <a:gd name="T29" fmla="*/ 115 h 115"/>
                  <a:gd name="T30" fmla="*/ 42 w 43"/>
                  <a:gd name="T31" fmla="*/ 114 h 115"/>
                  <a:gd name="T32" fmla="*/ 43 w 43"/>
                  <a:gd name="T33" fmla="*/ 112 h 115"/>
                  <a:gd name="T34" fmla="*/ 43 w 43"/>
                  <a:gd name="T35" fmla="*/ 27 h 115"/>
                  <a:gd name="T36" fmla="*/ 43 w 43"/>
                  <a:gd name="T37" fmla="*/ 13 h 115"/>
                  <a:gd name="T38" fmla="*/ 43 w 43"/>
                  <a:gd name="T39" fmla="*/ 3 h 115"/>
                  <a:gd name="T40" fmla="*/ 42 w 43"/>
                  <a:gd name="T41" fmla="*/ 1 h 115"/>
                  <a:gd name="T42" fmla="*/ 40 w 43"/>
                  <a:gd name="T43" fmla="*/ 0 h 115"/>
                  <a:gd name="T44" fmla="*/ 3 w 43"/>
                  <a:gd name="T45" fmla="*/ 0 h 115"/>
                  <a:gd name="T46" fmla="*/ 3 w 43"/>
                  <a:gd name="T47" fmla="*/ 0 h 115"/>
                  <a:gd name="T48" fmla="*/ 2 w 43"/>
                  <a:gd name="T49" fmla="*/ 1 h 115"/>
                  <a:gd name="T50" fmla="*/ 2 w 43"/>
                  <a:gd name="T51" fmla="*/ 1 h 115"/>
                  <a:gd name="T52" fmla="*/ 0 w 43"/>
                  <a:gd name="T53" fmla="*/ 3 h 115"/>
                  <a:gd name="T54" fmla="*/ 0 w 43"/>
                  <a:gd name="T55" fmla="*/ 13 h 115"/>
                  <a:gd name="T56" fmla="*/ 0 w 43"/>
                  <a:gd name="T57" fmla="*/ 27 h 115"/>
                  <a:gd name="T58" fmla="*/ 0 w 43"/>
                  <a:gd name="T59" fmla="*/ 112 h 115"/>
                  <a:gd name="T60" fmla="*/ 2 w 43"/>
                  <a:gd name="T61" fmla="*/ 11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3" h="115">
                    <a:moveTo>
                      <a:pt x="2" y="115"/>
                    </a:moveTo>
                    <a:cubicBezTo>
                      <a:pt x="2" y="115"/>
                      <a:pt x="2" y="115"/>
                      <a:pt x="3" y="115"/>
                    </a:cubicBezTo>
                    <a:cubicBezTo>
                      <a:pt x="3" y="115"/>
                      <a:pt x="3" y="115"/>
                      <a:pt x="3" y="115"/>
                    </a:cubicBezTo>
                    <a:cubicBezTo>
                      <a:pt x="3" y="115"/>
                      <a:pt x="3" y="115"/>
                      <a:pt x="3" y="115"/>
                    </a:cubicBezTo>
                    <a:cubicBezTo>
                      <a:pt x="3" y="115"/>
                      <a:pt x="4" y="115"/>
                      <a:pt x="4" y="115"/>
                    </a:cubicBezTo>
                    <a:cubicBezTo>
                      <a:pt x="4" y="115"/>
                      <a:pt x="4" y="115"/>
                      <a:pt x="4" y="115"/>
                    </a:cubicBezTo>
                    <a:cubicBezTo>
                      <a:pt x="4" y="115"/>
                      <a:pt x="5" y="114"/>
                      <a:pt x="5" y="114"/>
                    </a:cubicBezTo>
                    <a:cubicBezTo>
                      <a:pt x="22" y="98"/>
                      <a:pt x="22" y="98"/>
                      <a:pt x="22" y="98"/>
                    </a:cubicBezTo>
                    <a:cubicBezTo>
                      <a:pt x="38" y="114"/>
                      <a:pt x="38" y="114"/>
                      <a:pt x="38" y="114"/>
                    </a:cubicBezTo>
                    <a:cubicBezTo>
                      <a:pt x="38" y="114"/>
                      <a:pt x="39" y="115"/>
                      <a:pt x="39" y="115"/>
                    </a:cubicBezTo>
                    <a:cubicBezTo>
                      <a:pt x="39" y="115"/>
                      <a:pt x="39" y="115"/>
                      <a:pt x="39" y="115"/>
                    </a:cubicBezTo>
                    <a:cubicBezTo>
                      <a:pt x="40" y="115"/>
                      <a:pt x="40" y="115"/>
                      <a:pt x="40" y="115"/>
                    </a:cubicBezTo>
                    <a:cubicBezTo>
                      <a:pt x="40" y="115"/>
                      <a:pt x="40" y="115"/>
                      <a:pt x="40" y="115"/>
                    </a:cubicBezTo>
                    <a:cubicBezTo>
                      <a:pt x="40" y="115"/>
                      <a:pt x="40" y="115"/>
                      <a:pt x="40" y="115"/>
                    </a:cubicBezTo>
                    <a:cubicBezTo>
                      <a:pt x="41" y="115"/>
                      <a:pt x="41" y="115"/>
                      <a:pt x="41" y="115"/>
                    </a:cubicBezTo>
                    <a:cubicBezTo>
                      <a:pt x="42" y="115"/>
                      <a:pt x="42" y="114"/>
                      <a:pt x="42" y="114"/>
                    </a:cubicBezTo>
                    <a:cubicBezTo>
                      <a:pt x="43" y="114"/>
                      <a:pt x="43" y="113"/>
                      <a:pt x="43" y="112"/>
                    </a:cubicBezTo>
                    <a:cubicBezTo>
                      <a:pt x="43" y="27"/>
                      <a:pt x="43" y="27"/>
                      <a:pt x="43" y="27"/>
                    </a:cubicBezTo>
                    <a:cubicBezTo>
                      <a:pt x="43" y="13"/>
                      <a:pt x="43" y="13"/>
                      <a:pt x="43" y="13"/>
                    </a:cubicBezTo>
                    <a:cubicBezTo>
                      <a:pt x="43" y="3"/>
                      <a:pt x="43" y="3"/>
                      <a:pt x="43" y="3"/>
                    </a:cubicBezTo>
                    <a:cubicBezTo>
                      <a:pt x="43" y="3"/>
                      <a:pt x="43" y="2"/>
                      <a:pt x="42" y="1"/>
                    </a:cubicBezTo>
                    <a:cubicBezTo>
                      <a:pt x="42" y="1"/>
                      <a:pt x="41" y="0"/>
                      <a:pt x="40" y="0"/>
                    </a:cubicBezTo>
                    <a:cubicBezTo>
                      <a:pt x="3" y="0"/>
                      <a:pt x="3" y="0"/>
                      <a:pt x="3" y="0"/>
                    </a:cubicBezTo>
                    <a:cubicBezTo>
                      <a:pt x="3" y="0"/>
                      <a:pt x="3" y="0"/>
                      <a:pt x="3" y="0"/>
                    </a:cubicBezTo>
                    <a:cubicBezTo>
                      <a:pt x="3" y="0"/>
                      <a:pt x="2" y="0"/>
                      <a:pt x="2" y="1"/>
                    </a:cubicBezTo>
                    <a:cubicBezTo>
                      <a:pt x="2" y="1"/>
                      <a:pt x="2" y="1"/>
                      <a:pt x="2" y="1"/>
                    </a:cubicBezTo>
                    <a:cubicBezTo>
                      <a:pt x="1" y="1"/>
                      <a:pt x="0" y="2"/>
                      <a:pt x="0" y="3"/>
                    </a:cubicBezTo>
                    <a:cubicBezTo>
                      <a:pt x="0" y="13"/>
                      <a:pt x="0" y="13"/>
                      <a:pt x="0" y="13"/>
                    </a:cubicBezTo>
                    <a:cubicBezTo>
                      <a:pt x="0" y="27"/>
                      <a:pt x="0" y="27"/>
                      <a:pt x="0" y="27"/>
                    </a:cubicBezTo>
                    <a:cubicBezTo>
                      <a:pt x="0" y="112"/>
                      <a:pt x="0" y="112"/>
                      <a:pt x="0" y="112"/>
                    </a:cubicBezTo>
                    <a:cubicBezTo>
                      <a:pt x="0" y="113"/>
                      <a:pt x="1" y="114"/>
                      <a:pt x="2" y="115"/>
                    </a:cubicBezTo>
                    <a:close/>
                  </a:path>
                </a:pathLst>
              </a:custGeom>
              <a:solidFill>
                <a:schemeClr val="bg1">
                  <a:lumMod val="95000"/>
                </a:schemeClr>
              </a:solid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32" name="Freeform 6"/>
              <p:cNvSpPr>
                <a:spLocks/>
              </p:cNvSpPr>
              <p:nvPr/>
            </p:nvSpPr>
            <p:spPr bwMode="auto">
              <a:xfrm>
                <a:off x="3853824" y="2462367"/>
                <a:ext cx="515304" cy="61683"/>
              </a:xfrm>
              <a:custGeom>
                <a:avLst/>
                <a:gdLst>
                  <a:gd name="T0" fmla="*/ 0 w 53"/>
                  <a:gd name="T1" fmla="*/ 3 h 5"/>
                  <a:gd name="T2" fmla="*/ 3 w 53"/>
                  <a:gd name="T3" fmla="*/ 5 h 5"/>
                  <a:gd name="T4" fmla="*/ 50 w 53"/>
                  <a:gd name="T5" fmla="*/ 5 h 5"/>
                  <a:gd name="T6" fmla="*/ 53 w 53"/>
                  <a:gd name="T7" fmla="*/ 3 h 5"/>
                  <a:gd name="T8" fmla="*/ 50 w 53"/>
                  <a:gd name="T9" fmla="*/ 0 h 5"/>
                  <a:gd name="T10" fmla="*/ 3 w 53"/>
                  <a:gd name="T11" fmla="*/ 0 h 5"/>
                  <a:gd name="T12" fmla="*/ 0 w 53"/>
                  <a:gd name="T13" fmla="*/ 3 h 5"/>
                </a:gdLst>
                <a:ahLst/>
                <a:cxnLst>
                  <a:cxn ang="0">
                    <a:pos x="T0" y="T1"/>
                  </a:cxn>
                  <a:cxn ang="0">
                    <a:pos x="T2" y="T3"/>
                  </a:cxn>
                  <a:cxn ang="0">
                    <a:pos x="T4" y="T5"/>
                  </a:cxn>
                  <a:cxn ang="0">
                    <a:pos x="T6" y="T7"/>
                  </a:cxn>
                  <a:cxn ang="0">
                    <a:pos x="T8" y="T9"/>
                  </a:cxn>
                  <a:cxn ang="0">
                    <a:pos x="T10" y="T11"/>
                  </a:cxn>
                  <a:cxn ang="0">
                    <a:pos x="T12" y="T13"/>
                  </a:cxn>
                </a:cxnLst>
                <a:rect l="0" t="0" r="r" b="b"/>
                <a:pathLst>
                  <a:path w="53" h="5">
                    <a:moveTo>
                      <a:pt x="0" y="3"/>
                    </a:moveTo>
                    <a:cubicBezTo>
                      <a:pt x="0" y="4"/>
                      <a:pt x="2" y="5"/>
                      <a:pt x="3" y="5"/>
                    </a:cubicBezTo>
                    <a:cubicBezTo>
                      <a:pt x="50" y="5"/>
                      <a:pt x="50" y="5"/>
                      <a:pt x="50" y="5"/>
                    </a:cubicBezTo>
                    <a:cubicBezTo>
                      <a:pt x="52" y="5"/>
                      <a:pt x="53" y="4"/>
                      <a:pt x="53" y="3"/>
                    </a:cubicBezTo>
                    <a:cubicBezTo>
                      <a:pt x="53" y="1"/>
                      <a:pt x="52" y="0"/>
                      <a:pt x="50" y="0"/>
                    </a:cubicBezTo>
                    <a:cubicBezTo>
                      <a:pt x="3" y="0"/>
                      <a:pt x="3" y="0"/>
                      <a:pt x="3" y="0"/>
                    </a:cubicBezTo>
                    <a:cubicBezTo>
                      <a:pt x="2" y="0"/>
                      <a:pt x="0" y="1"/>
                      <a:pt x="0" y="3"/>
                    </a:cubicBezTo>
                    <a:close/>
                  </a:path>
                </a:pathLst>
              </a:custGeom>
              <a:solidFill>
                <a:schemeClr val="bg1">
                  <a:lumMod val="95000"/>
                </a:schemeClr>
              </a:solid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33" name="Freeform 7"/>
              <p:cNvSpPr>
                <a:spLocks/>
              </p:cNvSpPr>
              <p:nvPr/>
            </p:nvSpPr>
            <p:spPr bwMode="auto">
              <a:xfrm>
                <a:off x="3853824" y="2750218"/>
                <a:ext cx="515304" cy="61683"/>
              </a:xfrm>
              <a:custGeom>
                <a:avLst/>
                <a:gdLst>
                  <a:gd name="T0" fmla="*/ 50 w 53"/>
                  <a:gd name="T1" fmla="*/ 0 h 5"/>
                  <a:gd name="T2" fmla="*/ 3 w 53"/>
                  <a:gd name="T3" fmla="*/ 0 h 5"/>
                  <a:gd name="T4" fmla="*/ 0 w 53"/>
                  <a:gd name="T5" fmla="*/ 2 h 5"/>
                  <a:gd name="T6" fmla="*/ 3 w 53"/>
                  <a:gd name="T7" fmla="*/ 5 h 5"/>
                  <a:gd name="T8" fmla="*/ 50 w 53"/>
                  <a:gd name="T9" fmla="*/ 5 h 5"/>
                  <a:gd name="T10" fmla="*/ 53 w 53"/>
                  <a:gd name="T11" fmla="*/ 2 h 5"/>
                  <a:gd name="T12" fmla="*/ 50 w 53"/>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53" h="5">
                    <a:moveTo>
                      <a:pt x="50" y="0"/>
                    </a:moveTo>
                    <a:cubicBezTo>
                      <a:pt x="3" y="0"/>
                      <a:pt x="3" y="0"/>
                      <a:pt x="3" y="0"/>
                    </a:cubicBezTo>
                    <a:cubicBezTo>
                      <a:pt x="2" y="0"/>
                      <a:pt x="0" y="1"/>
                      <a:pt x="0" y="2"/>
                    </a:cubicBezTo>
                    <a:cubicBezTo>
                      <a:pt x="0" y="4"/>
                      <a:pt x="2" y="5"/>
                      <a:pt x="3" y="5"/>
                    </a:cubicBezTo>
                    <a:cubicBezTo>
                      <a:pt x="50" y="5"/>
                      <a:pt x="50" y="5"/>
                      <a:pt x="50" y="5"/>
                    </a:cubicBezTo>
                    <a:cubicBezTo>
                      <a:pt x="52" y="5"/>
                      <a:pt x="53" y="4"/>
                      <a:pt x="53" y="2"/>
                    </a:cubicBezTo>
                    <a:cubicBezTo>
                      <a:pt x="53" y="1"/>
                      <a:pt x="52" y="0"/>
                      <a:pt x="50" y="0"/>
                    </a:cubicBezTo>
                    <a:close/>
                  </a:path>
                </a:pathLst>
              </a:custGeom>
              <a:solidFill>
                <a:schemeClr val="bg1">
                  <a:lumMod val="95000"/>
                </a:schemeClr>
              </a:solid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35" name="Freeform 8"/>
              <p:cNvSpPr>
                <a:spLocks/>
              </p:cNvSpPr>
              <p:nvPr/>
            </p:nvSpPr>
            <p:spPr bwMode="auto">
              <a:xfrm>
                <a:off x="3853824" y="3032931"/>
                <a:ext cx="515304" cy="61683"/>
              </a:xfrm>
              <a:custGeom>
                <a:avLst/>
                <a:gdLst>
                  <a:gd name="T0" fmla="*/ 50 w 53"/>
                  <a:gd name="T1" fmla="*/ 0 h 5"/>
                  <a:gd name="T2" fmla="*/ 3 w 53"/>
                  <a:gd name="T3" fmla="*/ 0 h 5"/>
                  <a:gd name="T4" fmla="*/ 0 w 53"/>
                  <a:gd name="T5" fmla="*/ 2 h 5"/>
                  <a:gd name="T6" fmla="*/ 3 w 53"/>
                  <a:gd name="T7" fmla="*/ 5 h 5"/>
                  <a:gd name="T8" fmla="*/ 50 w 53"/>
                  <a:gd name="T9" fmla="*/ 5 h 5"/>
                  <a:gd name="T10" fmla="*/ 53 w 53"/>
                  <a:gd name="T11" fmla="*/ 2 h 5"/>
                  <a:gd name="T12" fmla="*/ 50 w 53"/>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53" h="5">
                    <a:moveTo>
                      <a:pt x="50" y="0"/>
                    </a:moveTo>
                    <a:cubicBezTo>
                      <a:pt x="3" y="0"/>
                      <a:pt x="3" y="0"/>
                      <a:pt x="3" y="0"/>
                    </a:cubicBezTo>
                    <a:cubicBezTo>
                      <a:pt x="2" y="0"/>
                      <a:pt x="0" y="1"/>
                      <a:pt x="0" y="2"/>
                    </a:cubicBezTo>
                    <a:cubicBezTo>
                      <a:pt x="0" y="4"/>
                      <a:pt x="2" y="5"/>
                      <a:pt x="3" y="5"/>
                    </a:cubicBezTo>
                    <a:cubicBezTo>
                      <a:pt x="50" y="5"/>
                      <a:pt x="50" y="5"/>
                      <a:pt x="50" y="5"/>
                    </a:cubicBezTo>
                    <a:cubicBezTo>
                      <a:pt x="52" y="5"/>
                      <a:pt x="53" y="4"/>
                      <a:pt x="53" y="2"/>
                    </a:cubicBezTo>
                    <a:cubicBezTo>
                      <a:pt x="53" y="1"/>
                      <a:pt x="52" y="0"/>
                      <a:pt x="50" y="0"/>
                    </a:cubicBezTo>
                    <a:close/>
                  </a:path>
                </a:pathLst>
              </a:custGeom>
              <a:solidFill>
                <a:schemeClr val="bg1">
                  <a:lumMod val="95000"/>
                </a:schemeClr>
              </a:solid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36" name="Freeform 9"/>
              <p:cNvSpPr>
                <a:spLocks noEditPoints="1"/>
              </p:cNvSpPr>
              <p:nvPr/>
            </p:nvSpPr>
            <p:spPr bwMode="auto">
              <a:xfrm>
                <a:off x="3598200" y="1881526"/>
                <a:ext cx="1947600" cy="1845333"/>
              </a:xfrm>
              <a:custGeom>
                <a:avLst/>
                <a:gdLst>
                  <a:gd name="T0" fmla="*/ 177 w 200"/>
                  <a:gd name="T1" fmla="*/ 3 h 149"/>
                  <a:gd name="T2" fmla="*/ 177 w 200"/>
                  <a:gd name="T3" fmla="*/ 17 h 149"/>
                  <a:gd name="T4" fmla="*/ 186 w 200"/>
                  <a:gd name="T5" fmla="*/ 21 h 149"/>
                  <a:gd name="T6" fmla="*/ 186 w 200"/>
                  <a:gd name="T7" fmla="*/ 134 h 149"/>
                  <a:gd name="T8" fmla="*/ 107 w 200"/>
                  <a:gd name="T9" fmla="*/ 134 h 149"/>
                  <a:gd name="T10" fmla="*/ 107 w 200"/>
                  <a:gd name="T11" fmla="*/ 21 h 149"/>
                  <a:gd name="T12" fmla="*/ 117 w 200"/>
                  <a:gd name="T13" fmla="*/ 17 h 149"/>
                  <a:gd name="T14" fmla="*/ 117 w 200"/>
                  <a:gd name="T15" fmla="*/ 3 h 149"/>
                  <a:gd name="T16" fmla="*/ 100 w 200"/>
                  <a:gd name="T17" fmla="*/ 9 h 149"/>
                  <a:gd name="T18" fmla="*/ 53 w 200"/>
                  <a:gd name="T19" fmla="*/ 0 h 149"/>
                  <a:gd name="T20" fmla="*/ 0 w 200"/>
                  <a:gd name="T21" fmla="*/ 20 h 149"/>
                  <a:gd name="T22" fmla="*/ 0 w 200"/>
                  <a:gd name="T23" fmla="*/ 142 h 149"/>
                  <a:gd name="T24" fmla="*/ 2 w 200"/>
                  <a:gd name="T25" fmla="*/ 147 h 149"/>
                  <a:gd name="T26" fmla="*/ 8 w 200"/>
                  <a:gd name="T27" fmla="*/ 149 h 149"/>
                  <a:gd name="T28" fmla="*/ 53 w 200"/>
                  <a:gd name="T29" fmla="*/ 145 h 149"/>
                  <a:gd name="T30" fmla="*/ 99 w 200"/>
                  <a:gd name="T31" fmla="*/ 149 h 149"/>
                  <a:gd name="T32" fmla="*/ 99 w 200"/>
                  <a:gd name="T33" fmla="*/ 149 h 149"/>
                  <a:gd name="T34" fmla="*/ 100 w 200"/>
                  <a:gd name="T35" fmla="*/ 149 h 149"/>
                  <a:gd name="T36" fmla="*/ 100 w 200"/>
                  <a:gd name="T37" fmla="*/ 149 h 149"/>
                  <a:gd name="T38" fmla="*/ 101 w 200"/>
                  <a:gd name="T39" fmla="*/ 149 h 149"/>
                  <a:gd name="T40" fmla="*/ 101 w 200"/>
                  <a:gd name="T41" fmla="*/ 149 h 149"/>
                  <a:gd name="T42" fmla="*/ 146 w 200"/>
                  <a:gd name="T43" fmla="*/ 145 h 149"/>
                  <a:gd name="T44" fmla="*/ 192 w 200"/>
                  <a:gd name="T45" fmla="*/ 149 h 149"/>
                  <a:gd name="T46" fmla="*/ 193 w 200"/>
                  <a:gd name="T47" fmla="*/ 149 h 149"/>
                  <a:gd name="T48" fmla="*/ 197 w 200"/>
                  <a:gd name="T49" fmla="*/ 147 h 149"/>
                  <a:gd name="T50" fmla="*/ 200 w 200"/>
                  <a:gd name="T51" fmla="*/ 142 h 149"/>
                  <a:gd name="T52" fmla="*/ 200 w 200"/>
                  <a:gd name="T53" fmla="*/ 20 h 149"/>
                  <a:gd name="T54" fmla="*/ 177 w 200"/>
                  <a:gd name="T55" fmla="*/ 3 h 149"/>
                  <a:gd name="T56" fmla="*/ 93 w 200"/>
                  <a:gd name="T57" fmla="*/ 134 h 149"/>
                  <a:gd name="T58" fmla="*/ 53 w 200"/>
                  <a:gd name="T59" fmla="*/ 131 h 149"/>
                  <a:gd name="T60" fmla="*/ 14 w 200"/>
                  <a:gd name="T61" fmla="*/ 134 h 149"/>
                  <a:gd name="T62" fmla="*/ 14 w 200"/>
                  <a:gd name="T63" fmla="*/ 21 h 149"/>
                  <a:gd name="T64" fmla="*/ 53 w 200"/>
                  <a:gd name="T65" fmla="*/ 14 h 149"/>
                  <a:gd name="T66" fmla="*/ 93 w 200"/>
                  <a:gd name="T67" fmla="*/ 21 h 149"/>
                  <a:gd name="T68" fmla="*/ 93 w 200"/>
                  <a:gd name="T69" fmla="*/ 134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00" h="149">
                    <a:moveTo>
                      <a:pt x="177" y="3"/>
                    </a:moveTo>
                    <a:cubicBezTo>
                      <a:pt x="177" y="17"/>
                      <a:pt x="177" y="17"/>
                      <a:pt x="177" y="17"/>
                    </a:cubicBezTo>
                    <a:cubicBezTo>
                      <a:pt x="181" y="18"/>
                      <a:pt x="185" y="20"/>
                      <a:pt x="186" y="21"/>
                    </a:cubicBezTo>
                    <a:cubicBezTo>
                      <a:pt x="186" y="134"/>
                      <a:pt x="186" y="134"/>
                      <a:pt x="186" y="134"/>
                    </a:cubicBezTo>
                    <a:cubicBezTo>
                      <a:pt x="161" y="130"/>
                      <a:pt x="131" y="130"/>
                      <a:pt x="107" y="134"/>
                    </a:cubicBezTo>
                    <a:cubicBezTo>
                      <a:pt x="107" y="21"/>
                      <a:pt x="107" y="21"/>
                      <a:pt x="107" y="21"/>
                    </a:cubicBezTo>
                    <a:cubicBezTo>
                      <a:pt x="108" y="20"/>
                      <a:pt x="111" y="18"/>
                      <a:pt x="117" y="17"/>
                    </a:cubicBezTo>
                    <a:cubicBezTo>
                      <a:pt x="117" y="3"/>
                      <a:pt x="117" y="3"/>
                      <a:pt x="117" y="3"/>
                    </a:cubicBezTo>
                    <a:cubicBezTo>
                      <a:pt x="110" y="4"/>
                      <a:pt x="104" y="6"/>
                      <a:pt x="100" y="9"/>
                    </a:cubicBezTo>
                    <a:cubicBezTo>
                      <a:pt x="90" y="2"/>
                      <a:pt x="70" y="0"/>
                      <a:pt x="53" y="0"/>
                    </a:cubicBezTo>
                    <a:cubicBezTo>
                      <a:pt x="29" y="0"/>
                      <a:pt x="0" y="5"/>
                      <a:pt x="0" y="20"/>
                    </a:cubicBezTo>
                    <a:cubicBezTo>
                      <a:pt x="0" y="142"/>
                      <a:pt x="0" y="142"/>
                      <a:pt x="0" y="142"/>
                    </a:cubicBezTo>
                    <a:cubicBezTo>
                      <a:pt x="0" y="144"/>
                      <a:pt x="1" y="146"/>
                      <a:pt x="2" y="147"/>
                    </a:cubicBezTo>
                    <a:cubicBezTo>
                      <a:pt x="4" y="148"/>
                      <a:pt x="6" y="149"/>
                      <a:pt x="8" y="149"/>
                    </a:cubicBezTo>
                    <a:cubicBezTo>
                      <a:pt x="22" y="146"/>
                      <a:pt x="37" y="145"/>
                      <a:pt x="53" y="145"/>
                    </a:cubicBezTo>
                    <a:cubicBezTo>
                      <a:pt x="69" y="145"/>
                      <a:pt x="85" y="146"/>
                      <a:pt x="99" y="149"/>
                    </a:cubicBezTo>
                    <a:cubicBezTo>
                      <a:pt x="99" y="149"/>
                      <a:pt x="99" y="149"/>
                      <a:pt x="99" y="149"/>
                    </a:cubicBezTo>
                    <a:cubicBezTo>
                      <a:pt x="99" y="149"/>
                      <a:pt x="99" y="149"/>
                      <a:pt x="100" y="149"/>
                    </a:cubicBezTo>
                    <a:cubicBezTo>
                      <a:pt x="100" y="149"/>
                      <a:pt x="100" y="149"/>
                      <a:pt x="100" y="149"/>
                    </a:cubicBezTo>
                    <a:cubicBezTo>
                      <a:pt x="100" y="149"/>
                      <a:pt x="100" y="149"/>
                      <a:pt x="101" y="149"/>
                    </a:cubicBezTo>
                    <a:cubicBezTo>
                      <a:pt x="101" y="149"/>
                      <a:pt x="101" y="149"/>
                      <a:pt x="101" y="149"/>
                    </a:cubicBezTo>
                    <a:cubicBezTo>
                      <a:pt x="115" y="146"/>
                      <a:pt x="130" y="145"/>
                      <a:pt x="146" y="145"/>
                    </a:cubicBezTo>
                    <a:cubicBezTo>
                      <a:pt x="162" y="145"/>
                      <a:pt x="178" y="146"/>
                      <a:pt x="192" y="149"/>
                    </a:cubicBezTo>
                    <a:cubicBezTo>
                      <a:pt x="192" y="149"/>
                      <a:pt x="192" y="149"/>
                      <a:pt x="193" y="149"/>
                    </a:cubicBezTo>
                    <a:cubicBezTo>
                      <a:pt x="194" y="149"/>
                      <a:pt x="196" y="148"/>
                      <a:pt x="197" y="147"/>
                    </a:cubicBezTo>
                    <a:cubicBezTo>
                      <a:pt x="199" y="146"/>
                      <a:pt x="200" y="144"/>
                      <a:pt x="200" y="142"/>
                    </a:cubicBezTo>
                    <a:cubicBezTo>
                      <a:pt x="200" y="20"/>
                      <a:pt x="200" y="20"/>
                      <a:pt x="200" y="20"/>
                    </a:cubicBezTo>
                    <a:cubicBezTo>
                      <a:pt x="200" y="11"/>
                      <a:pt x="190" y="6"/>
                      <a:pt x="177" y="3"/>
                    </a:cubicBezTo>
                    <a:close/>
                    <a:moveTo>
                      <a:pt x="93" y="134"/>
                    </a:moveTo>
                    <a:cubicBezTo>
                      <a:pt x="80" y="132"/>
                      <a:pt x="67" y="131"/>
                      <a:pt x="53" y="131"/>
                    </a:cubicBezTo>
                    <a:cubicBezTo>
                      <a:pt x="40" y="131"/>
                      <a:pt x="26" y="132"/>
                      <a:pt x="14" y="134"/>
                    </a:cubicBezTo>
                    <a:cubicBezTo>
                      <a:pt x="14" y="21"/>
                      <a:pt x="14" y="21"/>
                      <a:pt x="14" y="21"/>
                    </a:cubicBezTo>
                    <a:cubicBezTo>
                      <a:pt x="16" y="18"/>
                      <a:pt x="30" y="14"/>
                      <a:pt x="53" y="14"/>
                    </a:cubicBezTo>
                    <a:cubicBezTo>
                      <a:pt x="76" y="14"/>
                      <a:pt x="90" y="18"/>
                      <a:pt x="93" y="21"/>
                    </a:cubicBezTo>
                    <a:lnTo>
                      <a:pt x="93" y="134"/>
                    </a:lnTo>
                    <a:close/>
                  </a:path>
                </a:pathLst>
              </a:custGeom>
              <a:solidFill>
                <a:schemeClr val="bg1">
                  <a:lumMod val="95000"/>
                </a:schemeClr>
              </a:solid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grpSp>
      </p:grpSp>
      <p:sp>
        <p:nvSpPr>
          <p:cNvPr id="25" name="矩形 24"/>
          <p:cNvSpPr/>
          <p:nvPr/>
        </p:nvSpPr>
        <p:spPr>
          <a:xfrm>
            <a:off x="4560539" y="3139508"/>
            <a:ext cx="1611087" cy="5844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68579" tIns="34290" rIns="68579" bIns="34290" rtlCol="0" anchor="ctr"/>
          <a:lstStyle/>
          <a:p>
            <a:pPr lvl="0" algn="ctr"/>
            <a:r>
              <a:rPr lang="zh-CN" altLang="en-US" sz="2100" b="1" dirty="0">
                <a:solidFill>
                  <a:prstClr val="white">
                    <a:lumMod val="50000"/>
                  </a:prstClr>
                </a:solidFill>
                <a:latin typeface="Arial" panose="020B0604020202020204" pitchFamily="34" charset="0"/>
                <a:ea typeface="微软雅黑" panose="020B0503020204020204" pitchFamily="34" charset="-122"/>
                <a:sym typeface="Arial" panose="020B0604020202020204" pitchFamily="34" charset="0"/>
              </a:rPr>
              <a:t>去哪下</a:t>
            </a:r>
            <a:endParaRPr lang="en-US" altLang="zh-CN" sz="2100" b="1" dirty="0">
              <a:solidFill>
                <a:prstClr val="white">
                  <a:lumMod val="50000"/>
                </a:prstClr>
              </a:solidFill>
              <a:latin typeface="Arial" panose="020B0604020202020204" pitchFamily="34" charset="0"/>
              <a:ea typeface="微软雅黑" panose="020B0503020204020204" pitchFamily="34" charset="-122"/>
              <a:sym typeface="Arial" panose="020B0604020202020204" pitchFamily="34" charset="0"/>
            </a:endParaRPr>
          </a:p>
          <a:p>
            <a:pPr lvl="0" algn="ctr"/>
            <a:r>
              <a:rPr lang="en-US" altLang="zh-CN" sz="1050" dirty="0">
                <a:solidFill>
                  <a:prstClr val="white">
                    <a:lumMod val="50000"/>
                  </a:prstClr>
                </a:solidFill>
                <a:latin typeface="Arial" panose="020B0604020202020204" pitchFamily="34" charset="0"/>
                <a:ea typeface="微软雅黑" panose="020B0503020204020204" pitchFamily="34" charset="-122"/>
                <a:sym typeface="Arial" panose="020B0604020202020204" pitchFamily="34" charset="0"/>
              </a:rPr>
              <a:t>Where</a:t>
            </a:r>
            <a:endParaRPr lang="zh-CN" altLang="en-US" sz="1050" dirty="0">
              <a:solidFill>
                <a:prstClr val="white">
                  <a:lumMod val="50000"/>
                </a:prstClr>
              </a:solidFill>
              <a:latin typeface="Arial" panose="020B0604020202020204" pitchFamily="34" charset="0"/>
              <a:ea typeface="微软雅黑" panose="020B0503020204020204" pitchFamily="34" charset="-122"/>
              <a:sym typeface="Arial" panose="020B0604020202020204" pitchFamily="34" charset="0"/>
            </a:endParaRPr>
          </a:p>
        </p:txBody>
      </p:sp>
      <p:grpSp>
        <p:nvGrpSpPr>
          <p:cNvPr id="15" name="组合 15"/>
          <p:cNvGrpSpPr>
            <a:grpSpLocks noChangeAspect="1"/>
          </p:cNvGrpSpPr>
          <p:nvPr/>
        </p:nvGrpSpPr>
        <p:grpSpPr>
          <a:xfrm>
            <a:off x="4637082" y="1419566"/>
            <a:ext cx="1458000" cy="1458000"/>
            <a:chOff x="4528154" y="1959430"/>
            <a:chExt cx="2148114" cy="2148114"/>
          </a:xfrm>
        </p:grpSpPr>
        <p:sp>
          <p:nvSpPr>
            <p:cNvPr id="24" name="椭圆 23"/>
            <p:cNvSpPr/>
            <p:nvPr/>
          </p:nvSpPr>
          <p:spPr>
            <a:xfrm>
              <a:off x="4528154" y="1959430"/>
              <a:ext cx="2148114" cy="2148114"/>
            </a:xfrm>
            <a:prstGeom prst="ellipse">
              <a:avLst/>
            </a:prstGeom>
            <a:solidFill>
              <a:schemeClr val="bg1">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ea typeface="微软雅黑" panose="020B0503020204020204" pitchFamily="34" charset="-122"/>
                <a:sym typeface="Arial" panose="020B0604020202020204" pitchFamily="34" charset="0"/>
              </a:endParaRPr>
            </a:p>
          </p:txBody>
        </p:sp>
        <p:grpSp>
          <p:nvGrpSpPr>
            <p:cNvPr id="16" name="Group 4"/>
            <p:cNvGrpSpPr>
              <a:grpSpLocks noChangeAspect="1"/>
            </p:cNvGrpSpPr>
            <p:nvPr/>
          </p:nvGrpSpPr>
          <p:grpSpPr bwMode="auto">
            <a:xfrm>
              <a:off x="5033378" y="2342981"/>
              <a:ext cx="1137666" cy="1381012"/>
              <a:chOff x="2694" y="1931"/>
              <a:chExt cx="374" cy="454"/>
            </a:xfrm>
            <a:solidFill>
              <a:schemeClr val="bg1"/>
            </a:solidFill>
          </p:grpSpPr>
          <p:sp>
            <p:nvSpPr>
              <p:cNvPr id="7" name="Freeform 5"/>
              <p:cNvSpPr>
                <a:spLocks noEditPoints="1"/>
              </p:cNvSpPr>
              <p:nvPr/>
            </p:nvSpPr>
            <p:spPr bwMode="auto">
              <a:xfrm>
                <a:off x="2694" y="1931"/>
                <a:ext cx="374" cy="454"/>
              </a:xfrm>
              <a:custGeom>
                <a:avLst/>
                <a:gdLst>
                  <a:gd name="T0" fmla="*/ 127 w 155"/>
                  <a:gd name="T1" fmla="*/ 7 h 189"/>
                  <a:gd name="T2" fmla="*/ 124 w 155"/>
                  <a:gd name="T3" fmla="*/ 0 h 189"/>
                  <a:gd name="T4" fmla="*/ 122 w 155"/>
                  <a:gd name="T5" fmla="*/ 7 h 189"/>
                  <a:gd name="T6" fmla="*/ 96 w 155"/>
                  <a:gd name="T7" fmla="*/ 3 h 189"/>
                  <a:gd name="T8" fmla="*/ 90 w 155"/>
                  <a:gd name="T9" fmla="*/ 3 h 189"/>
                  <a:gd name="T10" fmla="*/ 64 w 155"/>
                  <a:gd name="T11" fmla="*/ 7 h 189"/>
                  <a:gd name="T12" fmla="*/ 62 w 155"/>
                  <a:gd name="T13" fmla="*/ 0 h 189"/>
                  <a:gd name="T14" fmla="*/ 59 w 155"/>
                  <a:gd name="T15" fmla="*/ 7 h 189"/>
                  <a:gd name="T16" fmla="*/ 33 w 155"/>
                  <a:gd name="T17" fmla="*/ 3 h 189"/>
                  <a:gd name="T18" fmla="*/ 27 w 155"/>
                  <a:gd name="T19" fmla="*/ 3 h 189"/>
                  <a:gd name="T20" fmla="*/ 7 w 155"/>
                  <a:gd name="T21" fmla="*/ 7 h 189"/>
                  <a:gd name="T22" fmla="*/ 0 w 155"/>
                  <a:gd name="T23" fmla="*/ 182 h 189"/>
                  <a:gd name="T24" fmla="*/ 148 w 155"/>
                  <a:gd name="T25" fmla="*/ 189 h 189"/>
                  <a:gd name="T26" fmla="*/ 155 w 155"/>
                  <a:gd name="T27" fmla="*/ 13 h 189"/>
                  <a:gd name="T28" fmla="*/ 124 w 155"/>
                  <a:gd name="T29" fmla="*/ 40 h 189"/>
                  <a:gd name="T30" fmla="*/ 127 w 155"/>
                  <a:gd name="T31" fmla="*/ 31 h 189"/>
                  <a:gd name="T32" fmla="*/ 124 w 155"/>
                  <a:gd name="T33" fmla="*/ 44 h 189"/>
                  <a:gd name="T34" fmla="*/ 122 w 155"/>
                  <a:gd name="T35" fmla="*/ 31 h 189"/>
                  <a:gd name="T36" fmla="*/ 124 w 155"/>
                  <a:gd name="T37" fmla="*/ 40 h 189"/>
                  <a:gd name="T38" fmla="*/ 96 w 155"/>
                  <a:gd name="T39" fmla="*/ 37 h 189"/>
                  <a:gd name="T40" fmla="*/ 100 w 155"/>
                  <a:gd name="T41" fmla="*/ 37 h 189"/>
                  <a:gd name="T42" fmla="*/ 86 w 155"/>
                  <a:gd name="T43" fmla="*/ 37 h 189"/>
                  <a:gd name="T44" fmla="*/ 90 w 155"/>
                  <a:gd name="T45" fmla="*/ 37 h 189"/>
                  <a:gd name="T46" fmla="*/ 62 w 155"/>
                  <a:gd name="T47" fmla="*/ 40 h 189"/>
                  <a:gd name="T48" fmla="*/ 64 w 155"/>
                  <a:gd name="T49" fmla="*/ 31 h 189"/>
                  <a:gd name="T50" fmla="*/ 62 w 155"/>
                  <a:gd name="T51" fmla="*/ 44 h 189"/>
                  <a:gd name="T52" fmla="*/ 59 w 155"/>
                  <a:gd name="T53" fmla="*/ 31 h 189"/>
                  <a:gd name="T54" fmla="*/ 62 w 155"/>
                  <a:gd name="T55" fmla="*/ 40 h 189"/>
                  <a:gd name="T56" fmla="*/ 33 w 155"/>
                  <a:gd name="T57" fmla="*/ 37 h 189"/>
                  <a:gd name="T58" fmla="*/ 37 w 155"/>
                  <a:gd name="T59" fmla="*/ 37 h 189"/>
                  <a:gd name="T60" fmla="*/ 23 w 155"/>
                  <a:gd name="T61" fmla="*/ 37 h 189"/>
                  <a:gd name="T62" fmla="*/ 27 w 155"/>
                  <a:gd name="T63" fmla="*/ 37 h 189"/>
                  <a:gd name="T64" fmla="*/ 141 w 155"/>
                  <a:gd name="T65" fmla="*/ 175 h 189"/>
                  <a:gd name="T66" fmla="*/ 14 w 155"/>
                  <a:gd name="T67" fmla="*/ 20 h 189"/>
                  <a:gd name="T68" fmla="*/ 27 w 155"/>
                  <a:gd name="T69" fmla="*/ 25 h 189"/>
                  <a:gd name="T70" fmla="*/ 30 w 155"/>
                  <a:gd name="T71" fmla="*/ 50 h 189"/>
                  <a:gd name="T72" fmla="*/ 33 w 155"/>
                  <a:gd name="T73" fmla="*/ 25 h 189"/>
                  <a:gd name="T74" fmla="*/ 59 w 155"/>
                  <a:gd name="T75" fmla="*/ 20 h 189"/>
                  <a:gd name="T76" fmla="*/ 49 w 155"/>
                  <a:gd name="T77" fmla="*/ 37 h 189"/>
                  <a:gd name="T78" fmla="*/ 74 w 155"/>
                  <a:gd name="T79" fmla="*/ 37 h 189"/>
                  <a:gd name="T80" fmla="*/ 64 w 155"/>
                  <a:gd name="T81" fmla="*/ 20 h 189"/>
                  <a:gd name="T82" fmla="*/ 90 w 155"/>
                  <a:gd name="T83" fmla="*/ 25 h 189"/>
                  <a:gd name="T84" fmla="*/ 93 w 155"/>
                  <a:gd name="T85" fmla="*/ 50 h 189"/>
                  <a:gd name="T86" fmla="*/ 96 w 155"/>
                  <a:gd name="T87" fmla="*/ 25 h 189"/>
                  <a:gd name="T88" fmla="*/ 122 w 155"/>
                  <a:gd name="T89" fmla="*/ 20 h 189"/>
                  <a:gd name="T90" fmla="*/ 112 w 155"/>
                  <a:gd name="T91" fmla="*/ 37 h 189"/>
                  <a:gd name="T92" fmla="*/ 137 w 155"/>
                  <a:gd name="T93" fmla="*/ 37 h 189"/>
                  <a:gd name="T94" fmla="*/ 127 w 155"/>
                  <a:gd name="T95" fmla="*/ 20 h 189"/>
                  <a:gd name="T96" fmla="*/ 141 w 155"/>
                  <a:gd name="T97" fmla="*/ 175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5" h="189">
                    <a:moveTo>
                      <a:pt x="148" y="7"/>
                    </a:moveTo>
                    <a:cubicBezTo>
                      <a:pt x="127" y="7"/>
                      <a:pt x="127" y="7"/>
                      <a:pt x="127" y="7"/>
                    </a:cubicBezTo>
                    <a:cubicBezTo>
                      <a:pt x="127" y="3"/>
                      <a:pt x="127" y="3"/>
                      <a:pt x="127" y="3"/>
                    </a:cubicBezTo>
                    <a:cubicBezTo>
                      <a:pt x="127" y="1"/>
                      <a:pt x="126" y="0"/>
                      <a:pt x="124" y="0"/>
                    </a:cubicBezTo>
                    <a:cubicBezTo>
                      <a:pt x="123" y="0"/>
                      <a:pt x="122" y="1"/>
                      <a:pt x="122" y="3"/>
                    </a:cubicBezTo>
                    <a:cubicBezTo>
                      <a:pt x="122" y="7"/>
                      <a:pt x="122" y="7"/>
                      <a:pt x="122" y="7"/>
                    </a:cubicBezTo>
                    <a:cubicBezTo>
                      <a:pt x="96" y="7"/>
                      <a:pt x="96" y="7"/>
                      <a:pt x="96" y="7"/>
                    </a:cubicBezTo>
                    <a:cubicBezTo>
                      <a:pt x="96" y="3"/>
                      <a:pt x="96" y="3"/>
                      <a:pt x="96" y="3"/>
                    </a:cubicBezTo>
                    <a:cubicBezTo>
                      <a:pt x="96" y="1"/>
                      <a:pt x="94" y="0"/>
                      <a:pt x="93" y="0"/>
                    </a:cubicBezTo>
                    <a:cubicBezTo>
                      <a:pt x="91" y="0"/>
                      <a:pt x="90" y="1"/>
                      <a:pt x="90" y="3"/>
                    </a:cubicBezTo>
                    <a:cubicBezTo>
                      <a:pt x="90" y="7"/>
                      <a:pt x="90" y="7"/>
                      <a:pt x="90" y="7"/>
                    </a:cubicBezTo>
                    <a:cubicBezTo>
                      <a:pt x="64" y="7"/>
                      <a:pt x="64" y="7"/>
                      <a:pt x="64" y="7"/>
                    </a:cubicBezTo>
                    <a:cubicBezTo>
                      <a:pt x="64" y="3"/>
                      <a:pt x="64" y="3"/>
                      <a:pt x="64" y="3"/>
                    </a:cubicBezTo>
                    <a:cubicBezTo>
                      <a:pt x="64" y="1"/>
                      <a:pt x="63" y="0"/>
                      <a:pt x="62" y="0"/>
                    </a:cubicBezTo>
                    <a:cubicBezTo>
                      <a:pt x="60" y="0"/>
                      <a:pt x="59" y="1"/>
                      <a:pt x="59" y="3"/>
                    </a:cubicBezTo>
                    <a:cubicBezTo>
                      <a:pt x="59" y="7"/>
                      <a:pt x="59" y="7"/>
                      <a:pt x="59" y="7"/>
                    </a:cubicBezTo>
                    <a:cubicBezTo>
                      <a:pt x="33" y="7"/>
                      <a:pt x="33" y="7"/>
                      <a:pt x="33" y="7"/>
                    </a:cubicBezTo>
                    <a:cubicBezTo>
                      <a:pt x="33" y="3"/>
                      <a:pt x="33" y="3"/>
                      <a:pt x="33" y="3"/>
                    </a:cubicBezTo>
                    <a:cubicBezTo>
                      <a:pt x="33" y="1"/>
                      <a:pt x="32" y="0"/>
                      <a:pt x="30" y="0"/>
                    </a:cubicBezTo>
                    <a:cubicBezTo>
                      <a:pt x="29" y="0"/>
                      <a:pt x="27" y="1"/>
                      <a:pt x="27" y="3"/>
                    </a:cubicBezTo>
                    <a:cubicBezTo>
                      <a:pt x="27" y="7"/>
                      <a:pt x="27" y="7"/>
                      <a:pt x="27" y="7"/>
                    </a:cubicBezTo>
                    <a:cubicBezTo>
                      <a:pt x="7" y="7"/>
                      <a:pt x="7" y="7"/>
                      <a:pt x="7" y="7"/>
                    </a:cubicBezTo>
                    <a:cubicBezTo>
                      <a:pt x="3" y="7"/>
                      <a:pt x="0" y="10"/>
                      <a:pt x="0" y="13"/>
                    </a:cubicBezTo>
                    <a:cubicBezTo>
                      <a:pt x="0" y="182"/>
                      <a:pt x="0" y="182"/>
                      <a:pt x="0" y="182"/>
                    </a:cubicBezTo>
                    <a:cubicBezTo>
                      <a:pt x="0" y="186"/>
                      <a:pt x="3" y="189"/>
                      <a:pt x="7" y="189"/>
                    </a:cubicBezTo>
                    <a:cubicBezTo>
                      <a:pt x="148" y="189"/>
                      <a:pt x="148" y="189"/>
                      <a:pt x="148" y="189"/>
                    </a:cubicBezTo>
                    <a:cubicBezTo>
                      <a:pt x="152" y="189"/>
                      <a:pt x="155" y="186"/>
                      <a:pt x="155" y="182"/>
                    </a:cubicBezTo>
                    <a:cubicBezTo>
                      <a:pt x="155" y="13"/>
                      <a:pt x="155" y="13"/>
                      <a:pt x="155" y="13"/>
                    </a:cubicBezTo>
                    <a:cubicBezTo>
                      <a:pt x="155" y="10"/>
                      <a:pt x="152" y="7"/>
                      <a:pt x="148" y="7"/>
                    </a:cubicBezTo>
                    <a:close/>
                    <a:moveTo>
                      <a:pt x="124" y="40"/>
                    </a:moveTo>
                    <a:cubicBezTo>
                      <a:pt x="126" y="40"/>
                      <a:pt x="127" y="39"/>
                      <a:pt x="127" y="37"/>
                    </a:cubicBezTo>
                    <a:cubicBezTo>
                      <a:pt x="127" y="31"/>
                      <a:pt x="127" y="31"/>
                      <a:pt x="127" y="31"/>
                    </a:cubicBezTo>
                    <a:cubicBezTo>
                      <a:pt x="130" y="32"/>
                      <a:pt x="131" y="35"/>
                      <a:pt x="131" y="37"/>
                    </a:cubicBezTo>
                    <a:cubicBezTo>
                      <a:pt x="131" y="41"/>
                      <a:pt x="128" y="44"/>
                      <a:pt x="124" y="44"/>
                    </a:cubicBezTo>
                    <a:cubicBezTo>
                      <a:pt x="120" y="44"/>
                      <a:pt x="117" y="41"/>
                      <a:pt x="117" y="37"/>
                    </a:cubicBezTo>
                    <a:cubicBezTo>
                      <a:pt x="117" y="34"/>
                      <a:pt x="119" y="32"/>
                      <a:pt x="122" y="31"/>
                    </a:cubicBezTo>
                    <a:cubicBezTo>
                      <a:pt x="122" y="37"/>
                      <a:pt x="122" y="37"/>
                      <a:pt x="122" y="37"/>
                    </a:cubicBezTo>
                    <a:cubicBezTo>
                      <a:pt x="122" y="39"/>
                      <a:pt x="123" y="40"/>
                      <a:pt x="124" y="40"/>
                    </a:cubicBezTo>
                    <a:close/>
                    <a:moveTo>
                      <a:pt x="93" y="40"/>
                    </a:moveTo>
                    <a:cubicBezTo>
                      <a:pt x="94" y="40"/>
                      <a:pt x="96" y="39"/>
                      <a:pt x="96" y="37"/>
                    </a:cubicBezTo>
                    <a:cubicBezTo>
                      <a:pt x="96" y="31"/>
                      <a:pt x="96" y="31"/>
                      <a:pt x="96" y="31"/>
                    </a:cubicBezTo>
                    <a:cubicBezTo>
                      <a:pt x="98" y="32"/>
                      <a:pt x="100" y="35"/>
                      <a:pt x="100" y="37"/>
                    </a:cubicBezTo>
                    <a:cubicBezTo>
                      <a:pt x="100" y="41"/>
                      <a:pt x="97" y="44"/>
                      <a:pt x="93" y="44"/>
                    </a:cubicBezTo>
                    <a:cubicBezTo>
                      <a:pt x="89" y="44"/>
                      <a:pt x="86" y="41"/>
                      <a:pt x="86" y="37"/>
                    </a:cubicBezTo>
                    <a:cubicBezTo>
                      <a:pt x="86" y="34"/>
                      <a:pt x="88" y="32"/>
                      <a:pt x="90" y="31"/>
                    </a:cubicBezTo>
                    <a:cubicBezTo>
                      <a:pt x="90" y="37"/>
                      <a:pt x="90" y="37"/>
                      <a:pt x="90" y="37"/>
                    </a:cubicBezTo>
                    <a:cubicBezTo>
                      <a:pt x="90" y="39"/>
                      <a:pt x="91" y="40"/>
                      <a:pt x="93" y="40"/>
                    </a:cubicBezTo>
                    <a:close/>
                    <a:moveTo>
                      <a:pt x="62" y="40"/>
                    </a:moveTo>
                    <a:cubicBezTo>
                      <a:pt x="63" y="40"/>
                      <a:pt x="64" y="39"/>
                      <a:pt x="64" y="37"/>
                    </a:cubicBezTo>
                    <a:cubicBezTo>
                      <a:pt x="64" y="31"/>
                      <a:pt x="64" y="31"/>
                      <a:pt x="64" y="31"/>
                    </a:cubicBezTo>
                    <a:cubicBezTo>
                      <a:pt x="67" y="32"/>
                      <a:pt x="69" y="35"/>
                      <a:pt x="69" y="37"/>
                    </a:cubicBezTo>
                    <a:cubicBezTo>
                      <a:pt x="69" y="41"/>
                      <a:pt x="65" y="44"/>
                      <a:pt x="62" y="44"/>
                    </a:cubicBezTo>
                    <a:cubicBezTo>
                      <a:pt x="58" y="44"/>
                      <a:pt x="54" y="41"/>
                      <a:pt x="54" y="37"/>
                    </a:cubicBezTo>
                    <a:cubicBezTo>
                      <a:pt x="54" y="34"/>
                      <a:pt x="56" y="32"/>
                      <a:pt x="59" y="31"/>
                    </a:cubicBezTo>
                    <a:cubicBezTo>
                      <a:pt x="59" y="37"/>
                      <a:pt x="59" y="37"/>
                      <a:pt x="59" y="37"/>
                    </a:cubicBezTo>
                    <a:cubicBezTo>
                      <a:pt x="59" y="39"/>
                      <a:pt x="60" y="40"/>
                      <a:pt x="62" y="40"/>
                    </a:cubicBezTo>
                    <a:close/>
                    <a:moveTo>
                      <a:pt x="30" y="40"/>
                    </a:moveTo>
                    <a:cubicBezTo>
                      <a:pt x="32" y="40"/>
                      <a:pt x="33" y="39"/>
                      <a:pt x="33" y="37"/>
                    </a:cubicBezTo>
                    <a:cubicBezTo>
                      <a:pt x="33" y="31"/>
                      <a:pt x="33" y="31"/>
                      <a:pt x="33" y="31"/>
                    </a:cubicBezTo>
                    <a:cubicBezTo>
                      <a:pt x="35" y="32"/>
                      <a:pt x="37" y="35"/>
                      <a:pt x="37" y="37"/>
                    </a:cubicBezTo>
                    <a:cubicBezTo>
                      <a:pt x="37" y="41"/>
                      <a:pt x="34" y="44"/>
                      <a:pt x="30" y="44"/>
                    </a:cubicBezTo>
                    <a:cubicBezTo>
                      <a:pt x="26" y="44"/>
                      <a:pt x="23" y="41"/>
                      <a:pt x="23" y="37"/>
                    </a:cubicBezTo>
                    <a:cubicBezTo>
                      <a:pt x="23" y="34"/>
                      <a:pt x="25" y="32"/>
                      <a:pt x="27" y="31"/>
                    </a:cubicBezTo>
                    <a:cubicBezTo>
                      <a:pt x="27" y="37"/>
                      <a:pt x="27" y="37"/>
                      <a:pt x="27" y="37"/>
                    </a:cubicBezTo>
                    <a:cubicBezTo>
                      <a:pt x="27" y="39"/>
                      <a:pt x="29" y="40"/>
                      <a:pt x="30" y="40"/>
                    </a:cubicBezTo>
                    <a:close/>
                    <a:moveTo>
                      <a:pt x="141" y="175"/>
                    </a:moveTo>
                    <a:cubicBezTo>
                      <a:pt x="14" y="175"/>
                      <a:pt x="14" y="175"/>
                      <a:pt x="14" y="175"/>
                    </a:cubicBezTo>
                    <a:cubicBezTo>
                      <a:pt x="14" y="20"/>
                      <a:pt x="14" y="20"/>
                      <a:pt x="14" y="20"/>
                    </a:cubicBezTo>
                    <a:cubicBezTo>
                      <a:pt x="27" y="20"/>
                      <a:pt x="27" y="20"/>
                      <a:pt x="27" y="20"/>
                    </a:cubicBezTo>
                    <a:cubicBezTo>
                      <a:pt x="27" y="25"/>
                      <a:pt x="27" y="25"/>
                      <a:pt x="27" y="25"/>
                    </a:cubicBezTo>
                    <a:cubicBezTo>
                      <a:pt x="22" y="26"/>
                      <a:pt x="18" y="31"/>
                      <a:pt x="18" y="37"/>
                    </a:cubicBezTo>
                    <a:cubicBezTo>
                      <a:pt x="18" y="44"/>
                      <a:pt x="23" y="50"/>
                      <a:pt x="30" y="50"/>
                    </a:cubicBezTo>
                    <a:cubicBezTo>
                      <a:pt x="37" y="50"/>
                      <a:pt x="43" y="44"/>
                      <a:pt x="43" y="37"/>
                    </a:cubicBezTo>
                    <a:cubicBezTo>
                      <a:pt x="43" y="31"/>
                      <a:pt x="39" y="26"/>
                      <a:pt x="33" y="25"/>
                    </a:cubicBezTo>
                    <a:cubicBezTo>
                      <a:pt x="33" y="20"/>
                      <a:pt x="33" y="20"/>
                      <a:pt x="33" y="20"/>
                    </a:cubicBezTo>
                    <a:cubicBezTo>
                      <a:pt x="59" y="20"/>
                      <a:pt x="59" y="20"/>
                      <a:pt x="59" y="20"/>
                    </a:cubicBezTo>
                    <a:cubicBezTo>
                      <a:pt x="59" y="25"/>
                      <a:pt x="59" y="25"/>
                      <a:pt x="59" y="25"/>
                    </a:cubicBezTo>
                    <a:cubicBezTo>
                      <a:pt x="53" y="26"/>
                      <a:pt x="49" y="31"/>
                      <a:pt x="49" y="37"/>
                    </a:cubicBezTo>
                    <a:cubicBezTo>
                      <a:pt x="49" y="44"/>
                      <a:pt x="55" y="50"/>
                      <a:pt x="62" y="50"/>
                    </a:cubicBezTo>
                    <a:cubicBezTo>
                      <a:pt x="68" y="50"/>
                      <a:pt x="74" y="44"/>
                      <a:pt x="74" y="37"/>
                    </a:cubicBezTo>
                    <a:cubicBezTo>
                      <a:pt x="74" y="31"/>
                      <a:pt x="70" y="26"/>
                      <a:pt x="64" y="25"/>
                    </a:cubicBezTo>
                    <a:cubicBezTo>
                      <a:pt x="64" y="20"/>
                      <a:pt x="64" y="20"/>
                      <a:pt x="64" y="20"/>
                    </a:cubicBezTo>
                    <a:cubicBezTo>
                      <a:pt x="90" y="20"/>
                      <a:pt x="90" y="20"/>
                      <a:pt x="90" y="20"/>
                    </a:cubicBezTo>
                    <a:cubicBezTo>
                      <a:pt x="90" y="25"/>
                      <a:pt x="90" y="25"/>
                      <a:pt x="90" y="25"/>
                    </a:cubicBezTo>
                    <a:cubicBezTo>
                      <a:pt x="85" y="26"/>
                      <a:pt x="80" y="31"/>
                      <a:pt x="80" y="37"/>
                    </a:cubicBezTo>
                    <a:cubicBezTo>
                      <a:pt x="80" y="44"/>
                      <a:pt x="86" y="50"/>
                      <a:pt x="93" y="50"/>
                    </a:cubicBezTo>
                    <a:cubicBezTo>
                      <a:pt x="100" y="50"/>
                      <a:pt x="105" y="44"/>
                      <a:pt x="105" y="37"/>
                    </a:cubicBezTo>
                    <a:cubicBezTo>
                      <a:pt x="105" y="31"/>
                      <a:pt x="101" y="26"/>
                      <a:pt x="96" y="25"/>
                    </a:cubicBezTo>
                    <a:cubicBezTo>
                      <a:pt x="96" y="20"/>
                      <a:pt x="96" y="20"/>
                      <a:pt x="96" y="20"/>
                    </a:cubicBezTo>
                    <a:cubicBezTo>
                      <a:pt x="122" y="20"/>
                      <a:pt x="122" y="20"/>
                      <a:pt x="122" y="20"/>
                    </a:cubicBezTo>
                    <a:cubicBezTo>
                      <a:pt x="122" y="25"/>
                      <a:pt x="122" y="25"/>
                      <a:pt x="122" y="25"/>
                    </a:cubicBezTo>
                    <a:cubicBezTo>
                      <a:pt x="116" y="26"/>
                      <a:pt x="112" y="31"/>
                      <a:pt x="112" y="37"/>
                    </a:cubicBezTo>
                    <a:cubicBezTo>
                      <a:pt x="112" y="44"/>
                      <a:pt x="117" y="50"/>
                      <a:pt x="124" y="50"/>
                    </a:cubicBezTo>
                    <a:cubicBezTo>
                      <a:pt x="131" y="50"/>
                      <a:pt x="137" y="44"/>
                      <a:pt x="137" y="37"/>
                    </a:cubicBezTo>
                    <a:cubicBezTo>
                      <a:pt x="137" y="31"/>
                      <a:pt x="133" y="26"/>
                      <a:pt x="127" y="25"/>
                    </a:cubicBezTo>
                    <a:cubicBezTo>
                      <a:pt x="127" y="20"/>
                      <a:pt x="127" y="20"/>
                      <a:pt x="127" y="20"/>
                    </a:cubicBezTo>
                    <a:cubicBezTo>
                      <a:pt x="141" y="20"/>
                      <a:pt x="141" y="20"/>
                      <a:pt x="141" y="20"/>
                    </a:cubicBezTo>
                    <a:lnTo>
                      <a:pt x="141" y="1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a:latin typeface="Arial" panose="020B0604020202020204" pitchFamily="34" charset="0"/>
                  <a:ea typeface="微软雅黑" panose="020B0503020204020204" pitchFamily="34" charset="-122"/>
                  <a:sym typeface="Arial" panose="020B0604020202020204" pitchFamily="34" charset="0"/>
                </a:endParaRPr>
              </a:p>
            </p:txBody>
          </p:sp>
          <p:sp>
            <p:nvSpPr>
              <p:cNvPr id="8" name="Freeform 6"/>
              <p:cNvSpPr>
                <a:spLocks/>
              </p:cNvSpPr>
              <p:nvPr/>
            </p:nvSpPr>
            <p:spPr bwMode="auto">
              <a:xfrm>
                <a:off x="2820" y="2272"/>
                <a:ext cx="181" cy="12"/>
              </a:xfrm>
              <a:custGeom>
                <a:avLst/>
                <a:gdLst>
                  <a:gd name="T0" fmla="*/ 73 w 75"/>
                  <a:gd name="T1" fmla="*/ 0 h 5"/>
                  <a:gd name="T2" fmla="*/ 2 w 75"/>
                  <a:gd name="T3" fmla="*/ 0 h 5"/>
                  <a:gd name="T4" fmla="*/ 0 w 75"/>
                  <a:gd name="T5" fmla="*/ 3 h 5"/>
                  <a:gd name="T6" fmla="*/ 2 w 75"/>
                  <a:gd name="T7" fmla="*/ 5 h 5"/>
                  <a:gd name="T8" fmla="*/ 73 w 75"/>
                  <a:gd name="T9" fmla="*/ 5 h 5"/>
                  <a:gd name="T10" fmla="*/ 75 w 75"/>
                  <a:gd name="T11" fmla="*/ 3 h 5"/>
                  <a:gd name="T12" fmla="*/ 73 w 75"/>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75" h="5">
                    <a:moveTo>
                      <a:pt x="73" y="0"/>
                    </a:moveTo>
                    <a:cubicBezTo>
                      <a:pt x="2" y="0"/>
                      <a:pt x="2" y="0"/>
                      <a:pt x="2" y="0"/>
                    </a:cubicBezTo>
                    <a:cubicBezTo>
                      <a:pt x="1" y="0"/>
                      <a:pt x="0" y="1"/>
                      <a:pt x="0" y="3"/>
                    </a:cubicBezTo>
                    <a:cubicBezTo>
                      <a:pt x="0" y="4"/>
                      <a:pt x="1" y="5"/>
                      <a:pt x="2" y="5"/>
                    </a:cubicBezTo>
                    <a:cubicBezTo>
                      <a:pt x="73" y="5"/>
                      <a:pt x="73" y="5"/>
                      <a:pt x="73" y="5"/>
                    </a:cubicBezTo>
                    <a:cubicBezTo>
                      <a:pt x="74" y="5"/>
                      <a:pt x="75" y="4"/>
                      <a:pt x="75" y="3"/>
                    </a:cubicBezTo>
                    <a:cubicBezTo>
                      <a:pt x="75" y="1"/>
                      <a:pt x="74" y="0"/>
                      <a:pt x="7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a:latin typeface="Arial" panose="020B0604020202020204" pitchFamily="34" charset="0"/>
                  <a:ea typeface="微软雅黑" panose="020B0503020204020204" pitchFamily="34" charset="-122"/>
                  <a:sym typeface="Arial" panose="020B0604020202020204" pitchFamily="34" charset="0"/>
                </a:endParaRPr>
              </a:p>
            </p:txBody>
          </p:sp>
          <p:sp>
            <p:nvSpPr>
              <p:cNvPr id="9" name="Freeform 7"/>
              <p:cNvSpPr>
                <a:spLocks/>
              </p:cNvSpPr>
              <p:nvPr/>
            </p:nvSpPr>
            <p:spPr bwMode="auto">
              <a:xfrm>
                <a:off x="2820" y="2190"/>
                <a:ext cx="181" cy="14"/>
              </a:xfrm>
              <a:custGeom>
                <a:avLst/>
                <a:gdLst>
                  <a:gd name="T0" fmla="*/ 73 w 75"/>
                  <a:gd name="T1" fmla="*/ 0 h 6"/>
                  <a:gd name="T2" fmla="*/ 2 w 75"/>
                  <a:gd name="T3" fmla="*/ 0 h 6"/>
                  <a:gd name="T4" fmla="*/ 0 w 75"/>
                  <a:gd name="T5" fmla="*/ 3 h 6"/>
                  <a:gd name="T6" fmla="*/ 2 w 75"/>
                  <a:gd name="T7" fmla="*/ 6 h 6"/>
                  <a:gd name="T8" fmla="*/ 73 w 75"/>
                  <a:gd name="T9" fmla="*/ 6 h 6"/>
                  <a:gd name="T10" fmla="*/ 75 w 75"/>
                  <a:gd name="T11" fmla="*/ 3 h 6"/>
                  <a:gd name="T12" fmla="*/ 73 w 75"/>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75" h="6">
                    <a:moveTo>
                      <a:pt x="73" y="0"/>
                    </a:moveTo>
                    <a:cubicBezTo>
                      <a:pt x="2" y="0"/>
                      <a:pt x="2" y="0"/>
                      <a:pt x="2" y="0"/>
                    </a:cubicBezTo>
                    <a:cubicBezTo>
                      <a:pt x="1" y="0"/>
                      <a:pt x="0" y="2"/>
                      <a:pt x="0" y="3"/>
                    </a:cubicBezTo>
                    <a:cubicBezTo>
                      <a:pt x="0" y="5"/>
                      <a:pt x="1" y="6"/>
                      <a:pt x="2" y="6"/>
                    </a:cubicBezTo>
                    <a:cubicBezTo>
                      <a:pt x="73" y="6"/>
                      <a:pt x="73" y="6"/>
                      <a:pt x="73" y="6"/>
                    </a:cubicBezTo>
                    <a:cubicBezTo>
                      <a:pt x="74" y="6"/>
                      <a:pt x="75" y="5"/>
                      <a:pt x="75" y="3"/>
                    </a:cubicBezTo>
                    <a:cubicBezTo>
                      <a:pt x="75" y="2"/>
                      <a:pt x="74" y="0"/>
                      <a:pt x="7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a:latin typeface="Arial" panose="020B0604020202020204" pitchFamily="34" charset="0"/>
                  <a:ea typeface="微软雅黑" panose="020B0503020204020204" pitchFamily="34" charset="-122"/>
                  <a:sym typeface="Arial" panose="020B0604020202020204" pitchFamily="34" charset="0"/>
                </a:endParaRPr>
              </a:p>
            </p:txBody>
          </p:sp>
          <p:sp>
            <p:nvSpPr>
              <p:cNvPr id="10" name="Freeform 8"/>
              <p:cNvSpPr>
                <a:spLocks/>
              </p:cNvSpPr>
              <p:nvPr/>
            </p:nvSpPr>
            <p:spPr bwMode="auto">
              <a:xfrm>
                <a:off x="2820" y="2111"/>
                <a:ext cx="181" cy="12"/>
              </a:xfrm>
              <a:custGeom>
                <a:avLst/>
                <a:gdLst>
                  <a:gd name="T0" fmla="*/ 73 w 75"/>
                  <a:gd name="T1" fmla="*/ 0 h 5"/>
                  <a:gd name="T2" fmla="*/ 2 w 75"/>
                  <a:gd name="T3" fmla="*/ 0 h 5"/>
                  <a:gd name="T4" fmla="*/ 0 w 75"/>
                  <a:gd name="T5" fmla="*/ 3 h 5"/>
                  <a:gd name="T6" fmla="*/ 2 w 75"/>
                  <a:gd name="T7" fmla="*/ 5 h 5"/>
                  <a:gd name="T8" fmla="*/ 73 w 75"/>
                  <a:gd name="T9" fmla="*/ 5 h 5"/>
                  <a:gd name="T10" fmla="*/ 75 w 75"/>
                  <a:gd name="T11" fmla="*/ 3 h 5"/>
                  <a:gd name="T12" fmla="*/ 73 w 75"/>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75" h="5">
                    <a:moveTo>
                      <a:pt x="73" y="0"/>
                    </a:moveTo>
                    <a:cubicBezTo>
                      <a:pt x="2" y="0"/>
                      <a:pt x="2" y="0"/>
                      <a:pt x="2" y="0"/>
                    </a:cubicBezTo>
                    <a:cubicBezTo>
                      <a:pt x="1" y="0"/>
                      <a:pt x="0" y="1"/>
                      <a:pt x="0" y="3"/>
                    </a:cubicBezTo>
                    <a:cubicBezTo>
                      <a:pt x="0" y="4"/>
                      <a:pt x="1" y="5"/>
                      <a:pt x="2" y="5"/>
                    </a:cubicBezTo>
                    <a:cubicBezTo>
                      <a:pt x="73" y="5"/>
                      <a:pt x="73" y="5"/>
                      <a:pt x="73" y="5"/>
                    </a:cubicBezTo>
                    <a:cubicBezTo>
                      <a:pt x="74" y="5"/>
                      <a:pt x="75" y="4"/>
                      <a:pt x="75" y="3"/>
                    </a:cubicBezTo>
                    <a:cubicBezTo>
                      <a:pt x="75" y="1"/>
                      <a:pt x="74" y="0"/>
                      <a:pt x="7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a:latin typeface="Arial" panose="020B0604020202020204" pitchFamily="34" charset="0"/>
                  <a:ea typeface="微软雅黑" panose="020B0503020204020204" pitchFamily="34" charset="-122"/>
                  <a:sym typeface="Arial" panose="020B0604020202020204" pitchFamily="34" charset="0"/>
                </a:endParaRPr>
              </a:p>
            </p:txBody>
          </p:sp>
          <p:sp>
            <p:nvSpPr>
              <p:cNvPr id="11" name="Freeform 9"/>
              <p:cNvSpPr>
                <a:spLocks/>
              </p:cNvSpPr>
              <p:nvPr/>
            </p:nvSpPr>
            <p:spPr bwMode="auto">
              <a:xfrm>
                <a:off x="2755" y="2096"/>
                <a:ext cx="41" cy="41"/>
              </a:xfrm>
              <a:custGeom>
                <a:avLst/>
                <a:gdLst>
                  <a:gd name="T0" fmla="*/ 15 w 17"/>
                  <a:gd name="T1" fmla="*/ 0 h 17"/>
                  <a:gd name="T2" fmla="*/ 3 w 17"/>
                  <a:gd name="T3" fmla="*/ 0 h 17"/>
                  <a:gd name="T4" fmla="*/ 0 w 17"/>
                  <a:gd name="T5" fmla="*/ 3 h 17"/>
                  <a:gd name="T6" fmla="*/ 0 w 17"/>
                  <a:gd name="T7" fmla="*/ 15 h 17"/>
                  <a:gd name="T8" fmla="*/ 3 w 17"/>
                  <a:gd name="T9" fmla="*/ 17 h 17"/>
                  <a:gd name="T10" fmla="*/ 15 w 17"/>
                  <a:gd name="T11" fmla="*/ 17 h 17"/>
                  <a:gd name="T12" fmla="*/ 17 w 17"/>
                  <a:gd name="T13" fmla="*/ 15 h 17"/>
                  <a:gd name="T14" fmla="*/ 17 w 17"/>
                  <a:gd name="T15" fmla="*/ 3 h 17"/>
                  <a:gd name="T16" fmla="*/ 15 w 17"/>
                  <a:gd name="T1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17">
                    <a:moveTo>
                      <a:pt x="15" y="0"/>
                    </a:moveTo>
                    <a:cubicBezTo>
                      <a:pt x="3" y="0"/>
                      <a:pt x="3" y="0"/>
                      <a:pt x="3" y="0"/>
                    </a:cubicBezTo>
                    <a:cubicBezTo>
                      <a:pt x="1" y="0"/>
                      <a:pt x="0" y="1"/>
                      <a:pt x="0" y="3"/>
                    </a:cubicBezTo>
                    <a:cubicBezTo>
                      <a:pt x="0" y="15"/>
                      <a:pt x="0" y="15"/>
                      <a:pt x="0" y="15"/>
                    </a:cubicBezTo>
                    <a:cubicBezTo>
                      <a:pt x="0" y="16"/>
                      <a:pt x="1" y="17"/>
                      <a:pt x="3" y="17"/>
                    </a:cubicBezTo>
                    <a:cubicBezTo>
                      <a:pt x="15" y="17"/>
                      <a:pt x="15" y="17"/>
                      <a:pt x="15" y="17"/>
                    </a:cubicBezTo>
                    <a:cubicBezTo>
                      <a:pt x="16" y="17"/>
                      <a:pt x="17" y="16"/>
                      <a:pt x="17" y="15"/>
                    </a:cubicBezTo>
                    <a:cubicBezTo>
                      <a:pt x="17" y="3"/>
                      <a:pt x="17" y="3"/>
                      <a:pt x="17" y="3"/>
                    </a:cubicBezTo>
                    <a:cubicBezTo>
                      <a:pt x="17" y="1"/>
                      <a:pt x="16" y="0"/>
                      <a:pt x="1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a:latin typeface="Arial" panose="020B0604020202020204" pitchFamily="34" charset="0"/>
                  <a:ea typeface="微软雅黑" panose="020B0503020204020204" pitchFamily="34" charset="-122"/>
                  <a:sym typeface="Arial" panose="020B0604020202020204" pitchFamily="34" charset="0"/>
                </a:endParaRPr>
              </a:p>
            </p:txBody>
          </p:sp>
          <p:sp>
            <p:nvSpPr>
              <p:cNvPr id="12" name="Freeform 10"/>
              <p:cNvSpPr>
                <a:spLocks/>
              </p:cNvSpPr>
              <p:nvPr/>
            </p:nvSpPr>
            <p:spPr bwMode="auto">
              <a:xfrm>
                <a:off x="2755" y="2176"/>
                <a:ext cx="41" cy="43"/>
              </a:xfrm>
              <a:custGeom>
                <a:avLst/>
                <a:gdLst>
                  <a:gd name="T0" fmla="*/ 15 w 17"/>
                  <a:gd name="T1" fmla="*/ 0 h 18"/>
                  <a:gd name="T2" fmla="*/ 3 w 17"/>
                  <a:gd name="T3" fmla="*/ 0 h 18"/>
                  <a:gd name="T4" fmla="*/ 0 w 17"/>
                  <a:gd name="T5" fmla="*/ 3 h 18"/>
                  <a:gd name="T6" fmla="*/ 0 w 17"/>
                  <a:gd name="T7" fmla="*/ 15 h 18"/>
                  <a:gd name="T8" fmla="*/ 3 w 17"/>
                  <a:gd name="T9" fmla="*/ 18 h 18"/>
                  <a:gd name="T10" fmla="*/ 15 w 17"/>
                  <a:gd name="T11" fmla="*/ 18 h 18"/>
                  <a:gd name="T12" fmla="*/ 17 w 17"/>
                  <a:gd name="T13" fmla="*/ 15 h 18"/>
                  <a:gd name="T14" fmla="*/ 17 w 17"/>
                  <a:gd name="T15" fmla="*/ 3 h 18"/>
                  <a:gd name="T16" fmla="*/ 15 w 17"/>
                  <a:gd name="T17"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18">
                    <a:moveTo>
                      <a:pt x="15" y="0"/>
                    </a:moveTo>
                    <a:cubicBezTo>
                      <a:pt x="3" y="0"/>
                      <a:pt x="3" y="0"/>
                      <a:pt x="3" y="0"/>
                    </a:cubicBezTo>
                    <a:cubicBezTo>
                      <a:pt x="1" y="0"/>
                      <a:pt x="0" y="2"/>
                      <a:pt x="0" y="3"/>
                    </a:cubicBezTo>
                    <a:cubicBezTo>
                      <a:pt x="0" y="15"/>
                      <a:pt x="0" y="15"/>
                      <a:pt x="0" y="15"/>
                    </a:cubicBezTo>
                    <a:cubicBezTo>
                      <a:pt x="0" y="17"/>
                      <a:pt x="1" y="18"/>
                      <a:pt x="3" y="18"/>
                    </a:cubicBezTo>
                    <a:cubicBezTo>
                      <a:pt x="15" y="18"/>
                      <a:pt x="15" y="18"/>
                      <a:pt x="15" y="18"/>
                    </a:cubicBezTo>
                    <a:cubicBezTo>
                      <a:pt x="16" y="18"/>
                      <a:pt x="17" y="17"/>
                      <a:pt x="17" y="15"/>
                    </a:cubicBezTo>
                    <a:cubicBezTo>
                      <a:pt x="17" y="3"/>
                      <a:pt x="17" y="3"/>
                      <a:pt x="17" y="3"/>
                    </a:cubicBezTo>
                    <a:cubicBezTo>
                      <a:pt x="17" y="2"/>
                      <a:pt x="16" y="0"/>
                      <a:pt x="1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a:latin typeface="Arial" panose="020B0604020202020204" pitchFamily="34" charset="0"/>
                  <a:ea typeface="微软雅黑" panose="020B0503020204020204" pitchFamily="34" charset="-122"/>
                  <a:sym typeface="Arial" panose="020B0604020202020204" pitchFamily="34" charset="0"/>
                </a:endParaRPr>
              </a:p>
            </p:txBody>
          </p:sp>
          <p:sp>
            <p:nvSpPr>
              <p:cNvPr id="13" name="Freeform 11"/>
              <p:cNvSpPr>
                <a:spLocks/>
              </p:cNvSpPr>
              <p:nvPr/>
            </p:nvSpPr>
            <p:spPr bwMode="auto">
              <a:xfrm>
                <a:off x="2755" y="2257"/>
                <a:ext cx="41" cy="41"/>
              </a:xfrm>
              <a:custGeom>
                <a:avLst/>
                <a:gdLst>
                  <a:gd name="T0" fmla="*/ 15 w 17"/>
                  <a:gd name="T1" fmla="*/ 0 h 17"/>
                  <a:gd name="T2" fmla="*/ 3 w 17"/>
                  <a:gd name="T3" fmla="*/ 0 h 17"/>
                  <a:gd name="T4" fmla="*/ 0 w 17"/>
                  <a:gd name="T5" fmla="*/ 3 h 17"/>
                  <a:gd name="T6" fmla="*/ 0 w 17"/>
                  <a:gd name="T7" fmla="*/ 15 h 17"/>
                  <a:gd name="T8" fmla="*/ 3 w 17"/>
                  <a:gd name="T9" fmla="*/ 17 h 17"/>
                  <a:gd name="T10" fmla="*/ 15 w 17"/>
                  <a:gd name="T11" fmla="*/ 17 h 17"/>
                  <a:gd name="T12" fmla="*/ 17 w 17"/>
                  <a:gd name="T13" fmla="*/ 15 h 17"/>
                  <a:gd name="T14" fmla="*/ 17 w 17"/>
                  <a:gd name="T15" fmla="*/ 3 h 17"/>
                  <a:gd name="T16" fmla="*/ 15 w 17"/>
                  <a:gd name="T1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17">
                    <a:moveTo>
                      <a:pt x="15" y="0"/>
                    </a:moveTo>
                    <a:cubicBezTo>
                      <a:pt x="3" y="0"/>
                      <a:pt x="3" y="0"/>
                      <a:pt x="3" y="0"/>
                    </a:cubicBezTo>
                    <a:cubicBezTo>
                      <a:pt x="1" y="0"/>
                      <a:pt x="0" y="1"/>
                      <a:pt x="0" y="3"/>
                    </a:cubicBezTo>
                    <a:cubicBezTo>
                      <a:pt x="0" y="15"/>
                      <a:pt x="0" y="15"/>
                      <a:pt x="0" y="15"/>
                    </a:cubicBezTo>
                    <a:cubicBezTo>
                      <a:pt x="0" y="16"/>
                      <a:pt x="1" y="17"/>
                      <a:pt x="3" y="17"/>
                    </a:cubicBezTo>
                    <a:cubicBezTo>
                      <a:pt x="15" y="17"/>
                      <a:pt x="15" y="17"/>
                      <a:pt x="15" y="17"/>
                    </a:cubicBezTo>
                    <a:cubicBezTo>
                      <a:pt x="16" y="17"/>
                      <a:pt x="17" y="16"/>
                      <a:pt x="17" y="15"/>
                    </a:cubicBezTo>
                    <a:cubicBezTo>
                      <a:pt x="17" y="3"/>
                      <a:pt x="17" y="3"/>
                      <a:pt x="17" y="3"/>
                    </a:cubicBezTo>
                    <a:cubicBezTo>
                      <a:pt x="17" y="1"/>
                      <a:pt x="16" y="0"/>
                      <a:pt x="1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a:latin typeface="Arial" panose="020B0604020202020204" pitchFamily="34" charset="0"/>
                  <a:ea typeface="微软雅黑" panose="020B0503020204020204" pitchFamily="34" charset="-122"/>
                  <a:sym typeface="Arial" panose="020B0604020202020204" pitchFamily="34" charset="0"/>
                </a:endParaRPr>
              </a:p>
            </p:txBody>
          </p:sp>
        </p:grpSp>
      </p:grpSp>
    </p:spTree>
    <p:extLst>
      <p:ext uri="{BB962C8B-B14F-4D97-AF65-F5344CB8AC3E}">
        <p14:creationId xmlns:p14="http://schemas.microsoft.com/office/powerpoint/2010/main" val="32981116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889687" y="4980"/>
            <a:ext cx="3860352" cy="400110"/>
          </a:xfrm>
          <a:prstGeom prst="rect">
            <a:avLst/>
          </a:prstGeom>
          <a:noFill/>
          <a:ln>
            <a:noFill/>
          </a:ln>
        </p:spPr>
        <p:txBody>
          <a:bodyPr wrap="square" rtlCol="0" anchor="t">
            <a:spAutoFit/>
          </a:bodyPr>
          <a:lstStyle/>
          <a:p>
            <a:r>
              <a:rPr lang="en-US" altLang="zh-CN" sz="2000" dirty="0">
                <a:latin typeface="方正兰亭粗黑简体" panose="02000000000000000000" pitchFamily="2" charset="-122"/>
                <a:ea typeface="方正兰亭粗黑简体" panose="02000000000000000000" pitchFamily="2" charset="-122"/>
              </a:rPr>
              <a:t>Git</a:t>
            </a:r>
            <a:r>
              <a:rPr lang="zh-CN" altLang="en-US" sz="2000" dirty="0">
                <a:latin typeface="方正兰亭粗黑简体" panose="02000000000000000000" pitchFamily="2" charset="-122"/>
                <a:ea typeface="方正兰亭粗黑简体" panose="02000000000000000000" pitchFamily="2" charset="-122"/>
              </a:rPr>
              <a:t>简介及安装</a:t>
            </a:r>
            <a:r>
              <a:rPr lang="en-US" altLang="zh-CN" sz="2000" dirty="0">
                <a:latin typeface="方正兰亭粗黑简体" panose="02000000000000000000" pitchFamily="2" charset="-122"/>
                <a:ea typeface="方正兰亭粗黑简体" panose="02000000000000000000" pitchFamily="2" charset="-122"/>
              </a:rPr>
              <a:t>—CRLF</a:t>
            </a:r>
            <a:r>
              <a:rPr lang="zh-CN" altLang="en-US" sz="2000" dirty="0">
                <a:latin typeface="方正兰亭粗黑简体" panose="02000000000000000000" pitchFamily="2" charset="-122"/>
                <a:ea typeface="方正兰亭粗黑简体" panose="02000000000000000000" pitchFamily="2" charset="-122"/>
              </a:rPr>
              <a:t>警告</a:t>
            </a:r>
            <a:r>
              <a:rPr lang="zh-CN" altLang="en-US" sz="2000" dirty="0">
                <a:ln/>
                <a:effectLst>
                  <a:outerShdw blurRad="38100" dist="19050" dir="2700000" algn="tl" rotWithShape="0">
                    <a:schemeClr val="dk1">
                      <a:alpha val="40000"/>
                    </a:schemeClr>
                  </a:outerShdw>
                </a:effectLst>
              </a:rPr>
              <a:t> </a:t>
            </a:r>
            <a:endParaRPr lang="zh-CN" altLang="en-US" sz="2000" dirty="0">
              <a:ln/>
              <a:solidFill>
                <a:schemeClr val="tx1"/>
              </a:solidFill>
              <a:effectLst>
                <a:outerShdw blurRad="38100" dist="19050" dir="2700000" algn="tl" rotWithShape="0">
                  <a:schemeClr val="dk1">
                    <a:alpha val="40000"/>
                  </a:schemeClr>
                </a:outerShdw>
              </a:effectLst>
            </a:endParaRPr>
          </a:p>
        </p:txBody>
      </p:sp>
      <p:sp>
        <p:nvSpPr>
          <p:cNvPr id="9" name="文本框 14">
            <a:extLst>
              <a:ext uri="{FF2B5EF4-FFF2-40B4-BE49-F238E27FC236}">
                <a16:creationId xmlns:a16="http://schemas.microsoft.com/office/drawing/2014/main" id="{6C198008-4F5D-4D8F-BE40-F9FBE832CCCA}"/>
              </a:ext>
            </a:extLst>
          </p:cNvPr>
          <p:cNvSpPr txBox="1"/>
          <p:nvPr/>
        </p:nvSpPr>
        <p:spPr>
          <a:xfrm>
            <a:off x="360104" y="487348"/>
            <a:ext cx="5666667" cy="907941"/>
          </a:xfrm>
          <a:prstGeom prst="rect">
            <a:avLst/>
          </a:prstGeom>
          <a:noFill/>
        </p:spPr>
        <p:txBody>
          <a:bodyPr wrap="square" lIns="91439" tIns="45720" rIns="91439" bIns="45720" rtlCol="0">
            <a:spAutoFit/>
          </a:bodyPr>
          <a:lstStyle/>
          <a:p>
            <a:r>
              <a:rPr lang="en-US" altLang="zh-CN" dirty="0"/>
              <a:t>warning: LF will be replaced by CRLF</a:t>
            </a:r>
            <a:r>
              <a:rPr lang="zh-CN" altLang="en-US" dirty="0"/>
              <a:t>警告</a:t>
            </a:r>
            <a:endParaRPr lang="en-US" altLang="zh-CN" dirty="0"/>
          </a:p>
          <a:p>
            <a:endParaRPr lang="en-US" altLang="zh-CN" sz="1700" b="1" dirty="0">
              <a:solidFill>
                <a:srgbClr val="007C6A"/>
              </a:solidFill>
              <a:latin typeface="微软雅黑" pitchFamily="34" charset="-122"/>
              <a:ea typeface="微软雅黑" pitchFamily="34" charset="-122"/>
              <a:sym typeface="Arial" panose="020B0604020202020204" pitchFamily="34" charset="0"/>
            </a:endParaRPr>
          </a:p>
          <a:p>
            <a:r>
              <a:rPr lang="en-US" altLang="zh-CN" dirty="0"/>
              <a:t>git config --global </a:t>
            </a:r>
            <a:r>
              <a:rPr lang="en-US" altLang="zh-CN" dirty="0" err="1"/>
              <a:t>core.autocrlf</a:t>
            </a:r>
            <a:r>
              <a:rPr lang="en-US" altLang="zh-CN" dirty="0"/>
              <a:t> false</a:t>
            </a:r>
            <a:endParaRPr lang="zh-CN" altLang="en-US" sz="1700" b="1" dirty="0">
              <a:solidFill>
                <a:srgbClr val="007C6A"/>
              </a:solidFill>
              <a:latin typeface="微软雅黑" pitchFamily="34" charset="-122"/>
              <a:ea typeface="微软雅黑" pitchFamily="34" charset="-122"/>
              <a:sym typeface="Arial" panose="020B0604020202020204" pitchFamily="34" charset="0"/>
            </a:endParaRPr>
          </a:p>
        </p:txBody>
      </p:sp>
      <p:pic>
        <p:nvPicPr>
          <p:cNvPr id="2" name="图片 1">
            <a:extLst>
              <a:ext uri="{FF2B5EF4-FFF2-40B4-BE49-F238E27FC236}">
                <a16:creationId xmlns:a16="http://schemas.microsoft.com/office/drawing/2014/main" id="{3225ECA2-C30E-42CB-84FE-60387EABDAE1}"/>
              </a:ext>
            </a:extLst>
          </p:cNvPr>
          <p:cNvPicPr>
            <a:picLocks noChangeAspect="1"/>
          </p:cNvPicPr>
          <p:nvPr/>
        </p:nvPicPr>
        <p:blipFill>
          <a:blip r:embed="rId3"/>
          <a:stretch>
            <a:fillRect/>
          </a:stretch>
        </p:blipFill>
        <p:spPr>
          <a:xfrm>
            <a:off x="445561" y="2356775"/>
            <a:ext cx="7466667" cy="1523810"/>
          </a:xfrm>
          <a:prstGeom prst="rect">
            <a:avLst/>
          </a:prstGeom>
        </p:spPr>
      </p:pic>
    </p:spTree>
    <p:custDataLst>
      <p:tags r:id="rId1"/>
    </p:custDataLst>
    <p:extLst>
      <p:ext uri="{BB962C8B-B14F-4D97-AF65-F5344CB8AC3E}">
        <p14:creationId xmlns:p14="http://schemas.microsoft.com/office/powerpoint/2010/main" val="330920044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889687" y="4980"/>
            <a:ext cx="3860352" cy="400110"/>
          </a:xfrm>
          <a:prstGeom prst="rect">
            <a:avLst/>
          </a:prstGeom>
          <a:noFill/>
          <a:ln>
            <a:noFill/>
          </a:ln>
        </p:spPr>
        <p:txBody>
          <a:bodyPr wrap="square" rtlCol="0" anchor="t">
            <a:spAutoFit/>
          </a:bodyPr>
          <a:lstStyle/>
          <a:p>
            <a:r>
              <a:rPr lang="en-US" altLang="zh-CN" sz="2000" dirty="0">
                <a:latin typeface="方正兰亭粗黑简体" panose="02000000000000000000" pitchFamily="2" charset="-122"/>
                <a:ea typeface="方正兰亭粗黑简体" panose="02000000000000000000" pitchFamily="2" charset="-122"/>
              </a:rPr>
              <a:t>Gits</a:t>
            </a:r>
            <a:r>
              <a:rPr lang="zh-CN" altLang="en-US" sz="2000" dirty="0">
                <a:latin typeface="方正兰亭粗黑简体" panose="02000000000000000000" pitchFamily="2" charset="-122"/>
                <a:ea typeface="方正兰亭粗黑简体" panose="02000000000000000000" pitchFamily="2" charset="-122"/>
              </a:rPr>
              <a:t>实战操练</a:t>
            </a:r>
            <a:r>
              <a:rPr lang="zh-CN" altLang="en-US" sz="2000" dirty="0">
                <a:ln/>
                <a:effectLst>
                  <a:outerShdw blurRad="38100" dist="19050" dir="2700000" algn="tl" rotWithShape="0">
                    <a:schemeClr val="dk1">
                      <a:alpha val="40000"/>
                    </a:schemeClr>
                  </a:outerShdw>
                </a:effectLst>
              </a:rPr>
              <a:t> </a:t>
            </a:r>
            <a:endParaRPr lang="zh-CN" altLang="en-US" sz="2000" dirty="0">
              <a:ln/>
              <a:solidFill>
                <a:schemeClr val="tx1"/>
              </a:solidFill>
              <a:effectLst>
                <a:outerShdw blurRad="38100" dist="19050" dir="2700000" algn="tl" rotWithShape="0">
                  <a:schemeClr val="dk1">
                    <a:alpha val="40000"/>
                  </a:schemeClr>
                </a:outerShdw>
              </a:effectLst>
            </a:endParaRPr>
          </a:p>
        </p:txBody>
      </p:sp>
      <p:sp>
        <p:nvSpPr>
          <p:cNvPr id="6" name="文本框 14">
            <a:extLst>
              <a:ext uri="{FF2B5EF4-FFF2-40B4-BE49-F238E27FC236}">
                <a16:creationId xmlns:a16="http://schemas.microsoft.com/office/drawing/2014/main" id="{DC1A241C-5165-441A-9D73-B1C112FC4226}"/>
              </a:ext>
            </a:extLst>
          </p:cNvPr>
          <p:cNvSpPr txBox="1"/>
          <p:nvPr/>
        </p:nvSpPr>
        <p:spPr>
          <a:xfrm>
            <a:off x="443507" y="136048"/>
            <a:ext cx="8256985" cy="2088232"/>
          </a:xfrm>
          <a:prstGeom prst="rect">
            <a:avLst/>
          </a:prstGeom>
        </p:spPr>
        <p:txBody>
          <a:bodyPr vert="horz" rtlCol="0" anchor="ctr">
            <a:normAutofit/>
          </a:bodyPr>
          <a:lstStyle>
            <a:defPPr>
              <a:defRPr lang="zh-CN"/>
            </a:defPPr>
            <a:lvl1pPr marL="457200" indent="-457200">
              <a:spcBef>
                <a:spcPct val="0"/>
              </a:spcBef>
              <a:buFont typeface="Wingdings" pitchFamily="2" charset="2"/>
              <a:buChar char="Ø"/>
              <a:defRPr kumimoji="0" sz="2800">
                <a:solidFill>
                  <a:srgbClr val="007C6A"/>
                </a:solidFill>
                <a:latin typeface="+mn-ea"/>
                <a:cs typeface="+mj-cs"/>
              </a:defRPr>
            </a:lvl1pPr>
            <a:lvl2pPr>
              <a:defRPr kumimoji="0">
                <a:solidFill>
                  <a:schemeClr val="tx2"/>
                </a:solidFill>
              </a:defRPr>
            </a:lvl2pPr>
            <a:lvl3pPr>
              <a:defRPr kumimoji="0">
                <a:solidFill>
                  <a:schemeClr val="tx2"/>
                </a:solidFill>
              </a:defRPr>
            </a:lvl3pPr>
            <a:lvl4pPr>
              <a:defRPr kumimoji="0">
                <a:solidFill>
                  <a:schemeClr val="tx2"/>
                </a:solidFill>
              </a:defRPr>
            </a:lvl4pPr>
            <a:lvl5pPr>
              <a:defRPr kumimoji="0">
                <a:solidFill>
                  <a:schemeClr val="tx2"/>
                </a:solidFill>
              </a:defRPr>
            </a:lvl5pPr>
            <a:lvl6pPr>
              <a:defRPr kumimoji="0">
                <a:solidFill>
                  <a:schemeClr val="tx2"/>
                </a:solidFill>
              </a:defRPr>
            </a:lvl6pPr>
            <a:lvl7pPr>
              <a:defRPr kumimoji="0">
                <a:solidFill>
                  <a:schemeClr val="tx2"/>
                </a:solidFill>
              </a:defRPr>
            </a:lvl7pPr>
            <a:lvl8pPr>
              <a:defRPr kumimoji="0">
                <a:solidFill>
                  <a:schemeClr val="tx2"/>
                </a:solidFill>
              </a:defRPr>
            </a:lvl8pPr>
            <a:lvl9pPr>
              <a:defRPr kumimoji="0">
                <a:solidFill>
                  <a:schemeClr val="tx2"/>
                </a:solidFill>
              </a:defRPr>
            </a:lvl9pPr>
          </a:lstStyle>
          <a:p>
            <a:pPr>
              <a:lnSpc>
                <a:spcPct val="130000"/>
              </a:lnSpc>
            </a:pPr>
            <a:r>
              <a:rPr lang="en-US" altLang="zh-CN" b="1" dirty="0">
                <a:sym typeface="Arial" panose="020B0604020202020204" pitchFamily="34" charset="0"/>
              </a:rPr>
              <a:t>3.</a:t>
            </a:r>
            <a:r>
              <a:rPr lang="zh-CN" altLang="en-US" b="1" dirty="0">
                <a:sym typeface="Arial" panose="020B0604020202020204" pitchFamily="34" charset="0"/>
              </a:rPr>
              <a:t>查看文件提交记录</a:t>
            </a:r>
            <a:endParaRPr lang="en-US" altLang="zh-CN" b="1" dirty="0">
              <a:sym typeface="Arial" panose="020B0604020202020204" pitchFamily="34" charset="0"/>
            </a:endParaRPr>
          </a:p>
          <a:p>
            <a:pPr marL="800100" lvl="1" indent="-342900">
              <a:lnSpc>
                <a:spcPct val="130000"/>
              </a:lnSpc>
              <a:buFont typeface="Arial" panose="020B0604020202020204" pitchFamily="34" charset="0"/>
              <a:buChar char="•"/>
            </a:pPr>
            <a:r>
              <a:rPr lang="zh-CN" altLang="en-US" sz="2400" dirty="0">
                <a:solidFill>
                  <a:srgbClr val="007C6A"/>
                </a:solidFill>
              </a:rPr>
              <a:t>执行 </a:t>
            </a:r>
            <a:r>
              <a:rPr lang="en-US" altLang="zh-CN" sz="2400" dirty="0">
                <a:solidFill>
                  <a:srgbClr val="007C6A"/>
                </a:solidFill>
              </a:rPr>
              <a:t>git  log  </a:t>
            </a:r>
            <a:r>
              <a:rPr lang="zh-CN" altLang="en-US" sz="2400" dirty="0">
                <a:solidFill>
                  <a:srgbClr val="007C6A"/>
                </a:solidFill>
              </a:rPr>
              <a:t>文件名     进行查看历史记录</a:t>
            </a:r>
            <a:endParaRPr lang="en-US" altLang="zh-CN" sz="2400" dirty="0">
              <a:solidFill>
                <a:srgbClr val="007C6A"/>
              </a:solidFill>
            </a:endParaRPr>
          </a:p>
          <a:p>
            <a:pPr marL="800100" lvl="1" indent="-342900">
              <a:lnSpc>
                <a:spcPct val="130000"/>
              </a:lnSpc>
              <a:buFont typeface="Arial" panose="020B0604020202020204" pitchFamily="34" charset="0"/>
              <a:buChar char="•"/>
            </a:pPr>
            <a:r>
              <a:rPr lang="en-US" altLang="zh-CN" sz="2400" dirty="0">
                <a:solidFill>
                  <a:srgbClr val="007C6A"/>
                </a:solidFill>
              </a:rPr>
              <a:t>git </a:t>
            </a:r>
            <a:r>
              <a:rPr lang="en-US" altLang="zh-CN" sz="2400">
                <a:solidFill>
                  <a:srgbClr val="007C6A"/>
                </a:solidFill>
              </a:rPr>
              <a:t>log  --pretty=oneline </a:t>
            </a:r>
            <a:r>
              <a:rPr lang="zh-CN" altLang="en-US" sz="2400" dirty="0">
                <a:solidFill>
                  <a:srgbClr val="007C6A"/>
                </a:solidFill>
              </a:rPr>
              <a:t>文件名    </a:t>
            </a:r>
            <a:r>
              <a:rPr lang="en-US" altLang="zh-CN" sz="2400" dirty="0">
                <a:solidFill>
                  <a:srgbClr val="007C6A"/>
                </a:solidFill>
              </a:rPr>
              <a:t>  </a:t>
            </a:r>
            <a:r>
              <a:rPr lang="zh-CN" altLang="en-US" sz="2400" dirty="0">
                <a:solidFill>
                  <a:srgbClr val="007C6A"/>
                </a:solidFill>
              </a:rPr>
              <a:t>简易信息查看</a:t>
            </a:r>
            <a:endParaRPr lang="en-US" altLang="zh-CN" sz="2400" dirty="0">
              <a:solidFill>
                <a:srgbClr val="007C6A"/>
              </a:solidFill>
            </a:endParaRPr>
          </a:p>
        </p:txBody>
      </p:sp>
      <p:sp>
        <p:nvSpPr>
          <p:cNvPr id="7" name="文本框 14">
            <a:extLst>
              <a:ext uri="{FF2B5EF4-FFF2-40B4-BE49-F238E27FC236}">
                <a16:creationId xmlns:a16="http://schemas.microsoft.com/office/drawing/2014/main" id="{070D41D5-50F7-4F18-B26D-8632D49DCC80}"/>
              </a:ext>
            </a:extLst>
          </p:cNvPr>
          <p:cNvSpPr txBox="1"/>
          <p:nvPr/>
        </p:nvSpPr>
        <p:spPr>
          <a:xfrm>
            <a:off x="443506" y="2571750"/>
            <a:ext cx="8256985" cy="2088232"/>
          </a:xfrm>
          <a:prstGeom prst="rect">
            <a:avLst/>
          </a:prstGeom>
        </p:spPr>
        <p:txBody>
          <a:bodyPr vert="horz" rtlCol="0" anchor="ctr">
            <a:normAutofit/>
          </a:bodyPr>
          <a:lstStyle>
            <a:defPPr>
              <a:defRPr lang="zh-CN"/>
            </a:defPPr>
            <a:lvl1pPr marL="457200" indent="-457200">
              <a:spcBef>
                <a:spcPct val="0"/>
              </a:spcBef>
              <a:buFont typeface="Wingdings" pitchFamily="2" charset="2"/>
              <a:buChar char="Ø"/>
              <a:defRPr kumimoji="0" sz="2800">
                <a:solidFill>
                  <a:srgbClr val="007C6A"/>
                </a:solidFill>
                <a:latin typeface="+mn-ea"/>
                <a:cs typeface="+mj-cs"/>
              </a:defRPr>
            </a:lvl1pPr>
            <a:lvl2pPr>
              <a:defRPr kumimoji="0">
                <a:solidFill>
                  <a:schemeClr val="tx2"/>
                </a:solidFill>
              </a:defRPr>
            </a:lvl2pPr>
            <a:lvl3pPr>
              <a:defRPr kumimoji="0">
                <a:solidFill>
                  <a:schemeClr val="tx2"/>
                </a:solidFill>
              </a:defRPr>
            </a:lvl3pPr>
            <a:lvl4pPr>
              <a:defRPr kumimoji="0">
                <a:solidFill>
                  <a:schemeClr val="tx2"/>
                </a:solidFill>
              </a:defRPr>
            </a:lvl4pPr>
            <a:lvl5pPr>
              <a:defRPr kumimoji="0">
                <a:solidFill>
                  <a:schemeClr val="tx2"/>
                </a:solidFill>
              </a:defRPr>
            </a:lvl5pPr>
            <a:lvl6pPr>
              <a:defRPr kumimoji="0">
                <a:solidFill>
                  <a:schemeClr val="tx2"/>
                </a:solidFill>
              </a:defRPr>
            </a:lvl6pPr>
            <a:lvl7pPr>
              <a:defRPr kumimoji="0">
                <a:solidFill>
                  <a:schemeClr val="tx2"/>
                </a:solidFill>
              </a:defRPr>
            </a:lvl7pPr>
            <a:lvl8pPr>
              <a:defRPr kumimoji="0">
                <a:solidFill>
                  <a:schemeClr val="tx2"/>
                </a:solidFill>
              </a:defRPr>
            </a:lvl8pPr>
            <a:lvl9pPr>
              <a:defRPr kumimoji="0">
                <a:solidFill>
                  <a:schemeClr val="tx2"/>
                </a:solidFill>
              </a:defRPr>
            </a:lvl9pPr>
          </a:lstStyle>
          <a:p>
            <a:pPr>
              <a:lnSpc>
                <a:spcPct val="130000"/>
              </a:lnSpc>
            </a:pPr>
            <a:r>
              <a:rPr lang="en-US" altLang="zh-CN" b="1" dirty="0">
                <a:sym typeface="Arial" panose="020B0604020202020204" pitchFamily="34" charset="0"/>
              </a:rPr>
              <a:t>4.</a:t>
            </a:r>
            <a:r>
              <a:rPr lang="zh-CN" altLang="en-US" b="1" dirty="0">
                <a:sym typeface="Arial" panose="020B0604020202020204" pitchFamily="34" charset="0"/>
              </a:rPr>
              <a:t>回退历史</a:t>
            </a:r>
            <a:endParaRPr lang="en-US" altLang="zh-CN" b="1" dirty="0">
              <a:sym typeface="Arial" panose="020B0604020202020204" pitchFamily="34" charset="0"/>
            </a:endParaRPr>
          </a:p>
          <a:p>
            <a:pPr marL="800100" lvl="1" indent="-342900">
              <a:lnSpc>
                <a:spcPct val="130000"/>
              </a:lnSpc>
              <a:buFont typeface="Arial" panose="020B0604020202020204" pitchFamily="34" charset="0"/>
              <a:buChar char="•"/>
            </a:pPr>
            <a:r>
              <a:rPr lang="en-US" altLang="zh-CN" sz="2400" dirty="0">
                <a:solidFill>
                  <a:srgbClr val="007C6A"/>
                </a:solidFill>
              </a:rPr>
              <a:t>git  reset  --hard HEAD^  </a:t>
            </a:r>
            <a:r>
              <a:rPr lang="zh-CN" altLang="en-US" sz="2400" dirty="0">
                <a:solidFill>
                  <a:srgbClr val="007C6A"/>
                </a:solidFill>
              </a:rPr>
              <a:t> 回退到上一次提交</a:t>
            </a:r>
            <a:endParaRPr lang="en-US" altLang="zh-CN" sz="2400" dirty="0">
              <a:solidFill>
                <a:srgbClr val="007C6A"/>
              </a:solidFill>
            </a:endParaRPr>
          </a:p>
          <a:p>
            <a:pPr marL="800100" lvl="1" indent="-342900">
              <a:lnSpc>
                <a:spcPct val="130000"/>
              </a:lnSpc>
              <a:buFont typeface="Arial" panose="020B0604020202020204" pitchFamily="34" charset="0"/>
              <a:buChar char="•"/>
            </a:pPr>
            <a:r>
              <a:rPr lang="en-US" altLang="zh-CN" sz="2400" dirty="0">
                <a:solidFill>
                  <a:srgbClr val="007C6A"/>
                </a:solidFill>
              </a:rPr>
              <a:t>git  reset  --hard </a:t>
            </a:r>
            <a:r>
              <a:rPr lang="en-US" altLang="zh-CN" sz="2400" dirty="0" err="1">
                <a:solidFill>
                  <a:srgbClr val="007C6A"/>
                </a:solidFill>
              </a:rPr>
              <a:t>HEAD~n</a:t>
            </a:r>
            <a:r>
              <a:rPr lang="en-US" altLang="zh-CN" sz="2400" dirty="0">
                <a:solidFill>
                  <a:srgbClr val="007C6A"/>
                </a:solidFill>
              </a:rPr>
              <a:t>  </a:t>
            </a:r>
            <a:r>
              <a:rPr lang="zh-CN" altLang="en-US" sz="2400" dirty="0">
                <a:solidFill>
                  <a:srgbClr val="007C6A"/>
                </a:solidFill>
              </a:rPr>
              <a:t>回退</a:t>
            </a:r>
            <a:r>
              <a:rPr lang="en-US" altLang="zh-CN" sz="2400" dirty="0">
                <a:solidFill>
                  <a:srgbClr val="007C6A"/>
                </a:solidFill>
              </a:rPr>
              <a:t>n</a:t>
            </a:r>
            <a:r>
              <a:rPr lang="zh-CN" altLang="en-US" sz="2400" dirty="0">
                <a:solidFill>
                  <a:srgbClr val="007C6A"/>
                </a:solidFill>
              </a:rPr>
              <a:t>次操作</a:t>
            </a:r>
            <a:endParaRPr lang="en-US" altLang="zh-CN" sz="2400" dirty="0">
              <a:solidFill>
                <a:srgbClr val="007C6A"/>
              </a:solidFill>
            </a:endParaRPr>
          </a:p>
        </p:txBody>
      </p:sp>
    </p:spTree>
    <p:custDataLst>
      <p:tags r:id="rId1"/>
    </p:custDataLst>
    <p:extLst>
      <p:ext uri="{BB962C8B-B14F-4D97-AF65-F5344CB8AC3E}">
        <p14:creationId xmlns:p14="http://schemas.microsoft.com/office/powerpoint/2010/main" val="340225363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889687" y="4980"/>
            <a:ext cx="3860352" cy="400110"/>
          </a:xfrm>
          <a:prstGeom prst="rect">
            <a:avLst/>
          </a:prstGeom>
          <a:noFill/>
          <a:ln>
            <a:noFill/>
          </a:ln>
        </p:spPr>
        <p:txBody>
          <a:bodyPr wrap="square" rtlCol="0" anchor="t">
            <a:spAutoFit/>
          </a:bodyPr>
          <a:lstStyle/>
          <a:p>
            <a:r>
              <a:rPr lang="en-US" altLang="zh-CN" sz="2000" dirty="0">
                <a:latin typeface="方正兰亭粗黑简体" panose="02000000000000000000" pitchFamily="2" charset="-122"/>
                <a:ea typeface="方正兰亭粗黑简体" panose="02000000000000000000" pitchFamily="2" charset="-122"/>
              </a:rPr>
              <a:t>Gits</a:t>
            </a:r>
            <a:r>
              <a:rPr lang="zh-CN" altLang="en-US" sz="2000" dirty="0">
                <a:latin typeface="方正兰亭粗黑简体" panose="02000000000000000000" pitchFamily="2" charset="-122"/>
                <a:ea typeface="方正兰亭粗黑简体" panose="02000000000000000000" pitchFamily="2" charset="-122"/>
              </a:rPr>
              <a:t>实战操练</a:t>
            </a:r>
            <a:r>
              <a:rPr lang="zh-CN" altLang="en-US" sz="2000" dirty="0">
                <a:ln/>
                <a:effectLst>
                  <a:outerShdw blurRad="38100" dist="19050" dir="2700000" algn="tl" rotWithShape="0">
                    <a:schemeClr val="dk1">
                      <a:alpha val="40000"/>
                    </a:schemeClr>
                  </a:outerShdw>
                </a:effectLst>
              </a:rPr>
              <a:t> </a:t>
            </a:r>
            <a:endParaRPr lang="zh-CN" altLang="en-US" sz="2000" dirty="0">
              <a:ln/>
              <a:solidFill>
                <a:schemeClr val="tx1"/>
              </a:solidFill>
              <a:effectLst>
                <a:outerShdw blurRad="38100" dist="19050" dir="2700000" algn="tl" rotWithShape="0">
                  <a:schemeClr val="dk1">
                    <a:alpha val="40000"/>
                  </a:schemeClr>
                </a:outerShdw>
              </a:effectLst>
            </a:endParaRPr>
          </a:p>
        </p:txBody>
      </p:sp>
      <p:sp>
        <p:nvSpPr>
          <p:cNvPr id="8" name="文本框 14">
            <a:extLst>
              <a:ext uri="{FF2B5EF4-FFF2-40B4-BE49-F238E27FC236}">
                <a16:creationId xmlns:a16="http://schemas.microsoft.com/office/drawing/2014/main" id="{7AB8F0FA-BE5A-456D-B83E-25F43EC6D43F}"/>
              </a:ext>
            </a:extLst>
          </p:cNvPr>
          <p:cNvSpPr txBox="1"/>
          <p:nvPr/>
        </p:nvSpPr>
        <p:spPr>
          <a:xfrm>
            <a:off x="547809" y="72922"/>
            <a:ext cx="8256985" cy="2088232"/>
          </a:xfrm>
          <a:prstGeom prst="rect">
            <a:avLst/>
          </a:prstGeom>
        </p:spPr>
        <p:txBody>
          <a:bodyPr vert="horz" rtlCol="0" anchor="ctr">
            <a:normAutofit/>
          </a:bodyPr>
          <a:lstStyle>
            <a:defPPr>
              <a:defRPr lang="zh-CN"/>
            </a:defPPr>
            <a:lvl1pPr marL="457200" indent="-457200">
              <a:spcBef>
                <a:spcPct val="0"/>
              </a:spcBef>
              <a:buFont typeface="Wingdings" pitchFamily="2" charset="2"/>
              <a:buChar char="Ø"/>
              <a:defRPr kumimoji="0" sz="2800">
                <a:solidFill>
                  <a:srgbClr val="007C6A"/>
                </a:solidFill>
                <a:latin typeface="+mn-ea"/>
                <a:cs typeface="+mj-cs"/>
              </a:defRPr>
            </a:lvl1pPr>
            <a:lvl2pPr>
              <a:defRPr kumimoji="0">
                <a:solidFill>
                  <a:schemeClr val="tx2"/>
                </a:solidFill>
              </a:defRPr>
            </a:lvl2pPr>
            <a:lvl3pPr>
              <a:defRPr kumimoji="0">
                <a:solidFill>
                  <a:schemeClr val="tx2"/>
                </a:solidFill>
              </a:defRPr>
            </a:lvl3pPr>
            <a:lvl4pPr>
              <a:defRPr kumimoji="0">
                <a:solidFill>
                  <a:schemeClr val="tx2"/>
                </a:solidFill>
              </a:defRPr>
            </a:lvl4pPr>
            <a:lvl5pPr>
              <a:defRPr kumimoji="0">
                <a:solidFill>
                  <a:schemeClr val="tx2"/>
                </a:solidFill>
              </a:defRPr>
            </a:lvl5pPr>
            <a:lvl6pPr>
              <a:defRPr kumimoji="0">
                <a:solidFill>
                  <a:schemeClr val="tx2"/>
                </a:solidFill>
              </a:defRPr>
            </a:lvl6pPr>
            <a:lvl7pPr>
              <a:defRPr kumimoji="0">
                <a:solidFill>
                  <a:schemeClr val="tx2"/>
                </a:solidFill>
              </a:defRPr>
            </a:lvl7pPr>
            <a:lvl8pPr>
              <a:defRPr kumimoji="0">
                <a:solidFill>
                  <a:schemeClr val="tx2"/>
                </a:solidFill>
              </a:defRPr>
            </a:lvl8pPr>
            <a:lvl9pPr>
              <a:defRPr kumimoji="0">
                <a:solidFill>
                  <a:schemeClr val="tx2"/>
                </a:solidFill>
              </a:defRPr>
            </a:lvl9pPr>
          </a:lstStyle>
          <a:p>
            <a:pPr>
              <a:lnSpc>
                <a:spcPct val="130000"/>
              </a:lnSpc>
            </a:pPr>
            <a:r>
              <a:rPr lang="en-US" altLang="zh-CN" b="1" dirty="0">
                <a:sym typeface="Arial" panose="020B0604020202020204" pitchFamily="34" charset="0"/>
              </a:rPr>
              <a:t>5.</a:t>
            </a:r>
            <a:r>
              <a:rPr lang="zh-CN" altLang="en-US" b="1" dirty="0">
                <a:sym typeface="Arial" panose="020B0604020202020204" pitchFamily="34" charset="0"/>
              </a:rPr>
              <a:t>版本穿越</a:t>
            </a:r>
            <a:endParaRPr lang="en-US" altLang="zh-CN" b="1" dirty="0">
              <a:sym typeface="Arial" panose="020B0604020202020204" pitchFamily="34" charset="0"/>
            </a:endParaRPr>
          </a:p>
          <a:p>
            <a:pPr marL="800100" lvl="1" indent="-342900">
              <a:lnSpc>
                <a:spcPct val="130000"/>
              </a:lnSpc>
              <a:buFont typeface="Arial" panose="020B0604020202020204" pitchFamily="34" charset="0"/>
              <a:buChar char="•"/>
            </a:pPr>
            <a:r>
              <a:rPr lang="zh-CN" altLang="en-US" sz="2400" dirty="0">
                <a:solidFill>
                  <a:srgbClr val="007C6A"/>
                </a:solidFill>
              </a:rPr>
              <a:t>进行查看历史记录的版本号，</a:t>
            </a:r>
            <a:r>
              <a:rPr lang="zh-CN" altLang="en-US" sz="2400" b="1" dirty="0">
                <a:solidFill>
                  <a:srgbClr val="007C6A"/>
                </a:solidFill>
              </a:rPr>
              <a:t>执行 </a:t>
            </a:r>
            <a:r>
              <a:rPr lang="en-US" altLang="zh-CN" sz="2400" b="1" dirty="0">
                <a:solidFill>
                  <a:srgbClr val="007C6A"/>
                </a:solidFill>
              </a:rPr>
              <a:t>git  </a:t>
            </a:r>
            <a:r>
              <a:rPr lang="en-US" altLang="zh-CN" sz="2400" b="1" dirty="0" err="1">
                <a:solidFill>
                  <a:srgbClr val="007C6A"/>
                </a:solidFill>
              </a:rPr>
              <a:t>reflog</a:t>
            </a:r>
            <a:r>
              <a:rPr lang="en-US" altLang="zh-CN" sz="2400" b="1" dirty="0">
                <a:solidFill>
                  <a:srgbClr val="007C6A"/>
                </a:solidFill>
              </a:rPr>
              <a:t>  </a:t>
            </a:r>
            <a:r>
              <a:rPr lang="zh-CN" altLang="en-US" sz="2400" b="1" dirty="0">
                <a:solidFill>
                  <a:srgbClr val="007C6A"/>
                </a:solidFill>
              </a:rPr>
              <a:t>文件名</a:t>
            </a:r>
            <a:endParaRPr lang="en-US" altLang="zh-CN" sz="2400" b="1" dirty="0">
              <a:solidFill>
                <a:srgbClr val="007C6A"/>
              </a:solidFill>
            </a:endParaRPr>
          </a:p>
          <a:p>
            <a:pPr marL="800100" lvl="1" indent="-342900">
              <a:lnSpc>
                <a:spcPct val="130000"/>
              </a:lnSpc>
              <a:buFont typeface="Arial" panose="020B0604020202020204" pitchFamily="34" charset="0"/>
              <a:buChar char="•"/>
            </a:pPr>
            <a:r>
              <a:rPr lang="zh-CN" altLang="en-US" sz="2400" dirty="0">
                <a:solidFill>
                  <a:srgbClr val="007C6A"/>
                </a:solidFill>
              </a:rPr>
              <a:t>执行 </a:t>
            </a:r>
            <a:r>
              <a:rPr lang="en-US" altLang="zh-CN" sz="2400" b="1" dirty="0">
                <a:solidFill>
                  <a:srgbClr val="007C6A"/>
                </a:solidFill>
              </a:rPr>
              <a:t>git  reset  --hard  7</a:t>
            </a:r>
            <a:r>
              <a:rPr lang="zh-CN" altLang="en-US" sz="2400" b="1" dirty="0">
                <a:solidFill>
                  <a:srgbClr val="007C6A"/>
                </a:solidFill>
              </a:rPr>
              <a:t>位版本号</a:t>
            </a:r>
            <a:endParaRPr lang="en-US" altLang="zh-CN" sz="2400" b="1" dirty="0">
              <a:solidFill>
                <a:srgbClr val="007C6A"/>
              </a:solidFill>
            </a:endParaRPr>
          </a:p>
        </p:txBody>
      </p:sp>
      <p:sp>
        <p:nvSpPr>
          <p:cNvPr id="9" name="文本框 14">
            <a:extLst>
              <a:ext uri="{FF2B5EF4-FFF2-40B4-BE49-F238E27FC236}">
                <a16:creationId xmlns:a16="http://schemas.microsoft.com/office/drawing/2014/main" id="{45ECD105-F196-499E-A168-ECC9CA347302}"/>
              </a:ext>
            </a:extLst>
          </p:cNvPr>
          <p:cNvSpPr txBox="1"/>
          <p:nvPr/>
        </p:nvSpPr>
        <p:spPr>
          <a:xfrm>
            <a:off x="547808" y="1647072"/>
            <a:ext cx="8256985" cy="1663334"/>
          </a:xfrm>
          <a:prstGeom prst="rect">
            <a:avLst/>
          </a:prstGeom>
        </p:spPr>
        <p:txBody>
          <a:bodyPr vert="horz" rtlCol="0" anchor="ctr">
            <a:normAutofit/>
          </a:bodyPr>
          <a:lstStyle>
            <a:defPPr>
              <a:defRPr lang="zh-CN"/>
            </a:defPPr>
            <a:lvl1pPr marL="457200" indent="-457200">
              <a:spcBef>
                <a:spcPct val="0"/>
              </a:spcBef>
              <a:buFont typeface="Wingdings" pitchFamily="2" charset="2"/>
              <a:buChar char="Ø"/>
              <a:defRPr kumimoji="0" sz="2800">
                <a:solidFill>
                  <a:srgbClr val="007C6A"/>
                </a:solidFill>
                <a:latin typeface="+mn-ea"/>
                <a:cs typeface="+mj-cs"/>
              </a:defRPr>
            </a:lvl1pPr>
            <a:lvl2pPr>
              <a:defRPr kumimoji="0">
                <a:solidFill>
                  <a:schemeClr val="tx2"/>
                </a:solidFill>
              </a:defRPr>
            </a:lvl2pPr>
            <a:lvl3pPr>
              <a:defRPr kumimoji="0">
                <a:solidFill>
                  <a:schemeClr val="tx2"/>
                </a:solidFill>
              </a:defRPr>
            </a:lvl3pPr>
            <a:lvl4pPr>
              <a:defRPr kumimoji="0">
                <a:solidFill>
                  <a:schemeClr val="tx2"/>
                </a:solidFill>
              </a:defRPr>
            </a:lvl4pPr>
            <a:lvl5pPr>
              <a:defRPr kumimoji="0">
                <a:solidFill>
                  <a:schemeClr val="tx2"/>
                </a:solidFill>
              </a:defRPr>
            </a:lvl5pPr>
            <a:lvl6pPr>
              <a:defRPr kumimoji="0">
                <a:solidFill>
                  <a:schemeClr val="tx2"/>
                </a:solidFill>
              </a:defRPr>
            </a:lvl6pPr>
            <a:lvl7pPr>
              <a:defRPr kumimoji="0">
                <a:solidFill>
                  <a:schemeClr val="tx2"/>
                </a:solidFill>
              </a:defRPr>
            </a:lvl7pPr>
            <a:lvl8pPr>
              <a:defRPr kumimoji="0">
                <a:solidFill>
                  <a:schemeClr val="tx2"/>
                </a:solidFill>
              </a:defRPr>
            </a:lvl8pPr>
            <a:lvl9pPr>
              <a:defRPr kumimoji="0">
                <a:solidFill>
                  <a:schemeClr val="tx2"/>
                </a:solidFill>
              </a:defRPr>
            </a:lvl9pPr>
          </a:lstStyle>
          <a:p>
            <a:pPr>
              <a:lnSpc>
                <a:spcPct val="130000"/>
              </a:lnSpc>
            </a:pPr>
            <a:r>
              <a:rPr lang="en-US" altLang="zh-CN" b="1" dirty="0">
                <a:sym typeface="Arial" panose="020B0604020202020204" pitchFamily="34" charset="0"/>
              </a:rPr>
              <a:t>6.</a:t>
            </a:r>
            <a:r>
              <a:rPr lang="zh-CN" altLang="en-US" b="1" dirty="0">
                <a:sym typeface="Arial" panose="020B0604020202020204" pitchFamily="34" charset="0"/>
              </a:rPr>
              <a:t>还原文件</a:t>
            </a:r>
            <a:endParaRPr lang="en-US" altLang="zh-CN" b="1" dirty="0">
              <a:sym typeface="Arial" panose="020B0604020202020204" pitchFamily="34" charset="0"/>
            </a:endParaRPr>
          </a:p>
          <a:p>
            <a:pPr marL="800100" lvl="1" indent="-342900">
              <a:lnSpc>
                <a:spcPct val="130000"/>
              </a:lnSpc>
              <a:buFont typeface="Arial" panose="020B0604020202020204" pitchFamily="34" charset="0"/>
              <a:buChar char="•"/>
            </a:pPr>
            <a:r>
              <a:rPr lang="en-US" altLang="zh-CN" sz="2400" dirty="0">
                <a:solidFill>
                  <a:srgbClr val="007C6A"/>
                </a:solidFill>
              </a:rPr>
              <a:t>git  checkout -- </a:t>
            </a:r>
            <a:r>
              <a:rPr lang="zh-CN" altLang="en-US" sz="2400" dirty="0">
                <a:solidFill>
                  <a:srgbClr val="007C6A"/>
                </a:solidFill>
              </a:rPr>
              <a:t>文件名  </a:t>
            </a:r>
            <a:endParaRPr lang="en-US" altLang="zh-CN" sz="2400" dirty="0">
              <a:solidFill>
                <a:srgbClr val="007C6A"/>
              </a:solidFill>
            </a:endParaRPr>
          </a:p>
        </p:txBody>
      </p:sp>
      <p:sp>
        <p:nvSpPr>
          <p:cNvPr id="10" name="文本框 14">
            <a:extLst>
              <a:ext uri="{FF2B5EF4-FFF2-40B4-BE49-F238E27FC236}">
                <a16:creationId xmlns:a16="http://schemas.microsoft.com/office/drawing/2014/main" id="{8AC874BB-8B91-403F-84EC-C99700F75614}"/>
              </a:ext>
            </a:extLst>
          </p:cNvPr>
          <p:cNvSpPr txBox="1"/>
          <p:nvPr/>
        </p:nvSpPr>
        <p:spPr>
          <a:xfrm>
            <a:off x="502629" y="3134098"/>
            <a:ext cx="8256985" cy="1798670"/>
          </a:xfrm>
          <a:prstGeom prst="rect">
            <a:avLst/>
          </a:prstGeom>
        </p:spPr>
        <p:txBody>
          <a:bodyPr vert="horz" rtlCol="0" anchor="ctr">
            <a:normAutofit/>
          </a:bodyPr>
          <a:lstStyle>
            <a:defPPr>
              <a:defRPr lang="zh-CN"/>
            </a:defPPr>
            <a:lvl1pPr marL="457200" indent="-457200">
              <a:spcBef>
                <a:spcPct val="0"/>
              </a:spcBef>
              <a:buFont typeface="Wingdings" pitchFamily="2" charset="2"/>
              <a:buChar char="Ø"/>
              <a:defRPr kumimoji="0" sz="2800">
                <a:solidFill>
                  <a:srgbClr val="007C6A"/>
                </a:solidFill>
                <a:latin typeface="+mn-ea"/>
                <a:cs typeface="+mj-cs"/>
              </a:defRPr>
            </a:lvl1pPr>
            <a:lvl2pPr>
              <a:defRPr kumimoji="0">
                <a:solidFill>
                  <a:schemeClr val="tx2"/>
                </a:solidFill>
              </a:defRPr>
            </a:lvl2pPr>
            <a:lvl3pPr>
              <a:defRPr kumimoji="0">
                <a:solidFill>
                  <a:schemeClr val="tx2"/>
                </a:solidFill>
              </a:defRPr>
            </a:lvl3pPr>
            <a:lvl4pPr>
              <a:defRPr kumimoji="0">
                <a:solidFill>
                  <a:schemeClr val="tx2"/>
                </a:solidFill>
              </a:defRPr>
            </a:lvl4pPr>
            <a:lvl5pPr>
              <a:defRPr kumimoji="0">
                <a:solidFill>
                  <a:schemeClr val="tx2"/>
                </a:solidFill>
              </a:defRPr>
            </a:lvl5pPr>
            <a:lvl6pPr>
              <a:defRPr kumimoji="0">
                <a:solidFill>
                  <a:schemeClr val="tx2"/>
                </a:solidFill>
              </a:defRPr>
            </a:lvl6pPr>
            <a:lvl7pPr>
              <a:defRPr kumimoji="0">
                <a:solidFill>
                  <a:schemeClr val="tx2"/>
                </a:solidFill>
              </a:defRPr>
            </a:lvl7pPr>
            <a:lvl8pPr>
              <a:defRPr kumimoji="0">
                <a:solidFill>
                  <a:schemeClr val="tx2"/>
                </a:solidFill>
              </a:defRPr>
            </a:lvl8pPr>
            <a:lvl9pPr>
              <a:defRPr kumimoji="0">
                <a:solidFill>
                  <a:schemeClr val="tx2"/>
                </a:solidFill>
              </a:defRPr>
            </a:lvl9pPr>
          </a:lstStyle>
          <a:p>
            <a:pPr>
              <a:lnSpc>
                <a:spcPct val="130000"/>
              </a:lnSpc>
            </a:pPr>
            <a:r>
              <a:rPr lang="en-US" altLang="zh-CN" b="1" dirty="0">
                <a:sym typeface="Arial" panose="020B0604020202020204" pitchFamily="34" charset="0"/>
              </a:rPr>
              <a:t>7.</a:t>
            </a:r>
            <a:r>
              <a:rPr lang="zh-CN" altLang="en-US" b="1" dirty="0">
                <a:sym typeface="Arial" panose="020B0604020202020204" pitchFamily="34" charset="0"/>
              </a:rPr>
              <a:t>删除某个文件</a:t>
            </a:r>
            <a:endParaRPr lang="en-US" altLang="zh-CN" b="1" dirty="0">
              <a:sym typeface="Arial" panose="020B0604020202020204" pitchFamily="34" charset="0"/>
            </a:endParaRPr>
          </a:p>
          <a:p>
            <a:pPr marL="800100" lvl="1" indent="-342900">
              <a:lnSpc>
                <a:spcPct val="130000"/>
              </a:lnSpc>
              <a:buFont typeface="Arial" panose="020B0604020202020204" pitchFamily="34" charset="0"/>
              <a:buChar char="•"/>
            </a:pPr>
            <a:r>
              <a:rPr lang="en-US" altLang="zh-CN" sz="2400" dirty="0">
                <a:solidFill>
                  <a:srgbClr val="007C6A"/>
                </a:solidFill>
              </a:rPr>
              <a:t> </a:t>
            </a:r>
            <a:r>
              <a:rPr lang="zh-CN" altLang="en-US" sz="2400" dirty="0">
                <a:solidFill>
                  <a:srgbClr val="007C6A"/>
                </a:solidFill>
              </a:rPr>
              <a:t>先删除文件</a:t>
            </a:r>
            <a:endParaRPr lang="en-US" altLang="zh-CN" sz="2400" dirty="0">
              <a:solidFill>
                <a:srgbClr val="007C6A"/>
              </a:solidFill>
            </a:endParaRPr>
          </a:p>
          <a:p>
            <a:pPr marL="800100" lvl="1" indent="-342900">
              <a:lnSpc>
                <a:spcPct val="130000"/>
              </a:lnSpc>
              <a:buFont typeface="Arial" panose="020B0604020202020204" pitchFamily="34" charset="0"/>
              <a:buChar char="•"/>
            </a:pPr>
            <a:r>
              <a:rPr lang="zh-CN" altLang="en-US" sz="2400" dirty="0">
                <a:solidFill>
                  <a:srgbClr val="007C6A"/>
                </a:solidFill>
              </a:rPr>
              <a:t>再</a:t>
            </a:r>
            <a:r>
              <a:rPr lang="en-US" altLang="zh-CN" sz="2400" dirty="0">
                <a:solidFill>
                  <a:srgbClr val="007C6A"/>
                </a:solidFill>
              </a:rPr>
              <a:t>git add </a:t>
            </a:r>
            <a:r>
              <a:rPr lang="zh-CN" altLang="en-US" sz="2400" dirty="0">
                <a:solidFill>
                  <a:srgbClr val="007C6A"/>
                </a:solidFill>
              </a:rPr>
              <a:t>再提交</a:t>
            </a:r>
            <a:endParaRPr lang="en-US" altLang="zh-CN" sz="2400" dirty="0">
              <a:solidFill>
                <a:srgbClr val="007C6A"/>
              </a:solidFill>
            </a:endParaRPr>
          </a:p>
        </p:txBody>
      </p:sp>
    </p:spTree>
    <p:custDataLst>
      <p:tags r:id="rId1"/>
    </p:custDataLst>
    <p:extLst>
      <p:ext uri="{BB962C8B-B14F-4D97-AF65-F5344CB8AC3E}">
        <p14:creationId xmlns:p14="http://schemas.microsoft.com/office/powerpoint/2010/main" val="145866922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889686" y="4980"/>
            <a:ext cx="5023433" cy="400110"/>
          </a:xfrm>
          <a:prstGeom prst="rect">
            <a:avLst/>
          </a:prstGeom>
          <a:noFill/>
          <a:ln>
            <a:noFill/>
          </a:ln>
        </p:spPr>
        <p:txBody>
          <a:bodyPr wrap="square" rtlCol="0" anchor="t">
            <a:spAutoFit/>
          </a:bodyPr>
          <a:lstStyle/>
          <a:p>
            <a:r>
              <a:rPr lang="en-US" altLang="zh-CN" sz="2000" dirty="0">
                <a:latin typeface="方正兰亭粗黑简体" panose="02000000000000000000" pitchFamily="2" charset="-122"/>
                <a:ea typeface="方正兰亭粗黑简体" panose="02000000000000000000" pitchFamily="2" charset="-122"/>
              </a:rPr>
              <a:t>Gits</a:t>
            </a:r>
            <a:r>
              <a:rPr lang="zh-CN" altLang="en-US" sz="2000" dirty="0">
                <a:latin typeface="方正兰亭粗黑简体" panose="02000000000000000000" pitchFamily="2" charset="-122"/>
                <a:ea typeface="方正兰亭粗黑简体" panose="02000000000000000000" pitchFamily="2" charset="-122"/>
              </a:rPr>
              <a:t>实战操练</a:t>
            </a:r>
            <a:r>
              <a:rPr lang="en-US" altLang="zh-CN" sz="2000" dirty="0">
                <a:latin typeface="方正兰亭粗黑简体" panose="02000000000000000000" pitchFamily="2" charset="-122"/>
                <a:ea typeface="方正兰亭粗黑简体" panose="02000000000000000000" pitchFamily="2" charset="-122"/>
              </a:rPr>
              <a:t>—</a:t>
            </a:r>
            <a:r>
              <a:rPr lang="zh-CN" altLang="en-US" sz="2000" dirty="0">
                <a:latin typeface="方正兰亭粗黑简体" panose="02000000000000000000" pitchFamily="2" charset="-122"/>
                <a:ea typeface="方正兰亭粗黑简体" panose="02000000000000000000" pitchFamily="2" charset="-122"/>
              </a:rPr>
              <a:t>工作区</a:t>
            </a:r>
            <a:r>
              <a:rPr lang="en-US" altLang="zh-CN" sz="2000" dirty="0">
                <a:latin typeface="方正兰亭粗黑简体" panose="02000000000000000000" pitchFamily="2" charset="-122"/>
                <a:ea typeface="方正兰亭粗黑简体" panose="02000000000000000000" pitchFamily="2" charset="-122"/>
              </a:rPr>
              <a:t>+</a:t>
            </a:r>
            <a:r>
              <a:rPr lang="zh-CN" altLang="en-US" sz="2000" dirty="0">
                <a:latin typeface="方正兰亭粗黑简体" panose="02000000000000000000" pitchFamily="2" charset="-122"/>
                <a:ea typeface="方正兰亭粗黑简体" panose="02000000000000000000" pitchFamily="2" charset="-122"/>
              </a:rPr>
              <a:t>暂存区</a:t>
            </a:r>
            <a:r>
              <a:rPr lang="en-US" altLang="zh-CN" sz="2000" dirty="0">
                <a:latin typeface="方正兰亭粗黑简体" panose="02000000000000000000" pitchFamily="2" charset="-122"/>
                <a:ea typeface="方正兰亭粗黑简体" panose="02000000000000000000" pitchFamily="2" charset="-122"/>
              </a:rPr>
              <a:t>+</a:t>
            </a:r>
            <a:r>
              <a:rPr lang="zh-CN" altLang="en-US" sz="2000" dirty="0">
                <a:latin typeface="方正兰亭粗黑简体" panose="02000000000000000000" pitchFamily="2" charset="-122"/>
                <a:ea typeface="方正兰亭粗黑简体" panose="02000000000000000000" pitchFamily="2" charset="-122"/>
              </a:rPr>
              <a:t>本地库</a:t>
            </a:r>
            <a:r>
              <a:rPr lang="zh-CN" altLang="en-US" sz="2000" dirty="0">
                <a:ln/>
                <a:effectLst>
                  <a:outerShdw blurRad="38100" dist="19050" dir="2700000" algn="tl" rotWithShape="0">
                    <a:schemeClr val="dk1">
                      <a:alpha val="40000"/>
                    </a:schemeClr>
                  </a:outerShdw>
                </a:effectLst>
              </a:rPr>
              <a:t> </a:t>
            </a:r>
            <a:endParaRPr lang="zh-CN" altLang="en-US" sz="2000" dirty="0">
              <a:ln/>
              <a:solidFill>
                <a:schemeClr val="tx1"/>
              </a:solidFill>
              <a:effectLst>
                <a:outerShdw blurRad="38100" dist="19050" dir="2700000" algn="tl" rotWithShape="0">
                  <a:schemeClr val="dk1">
                    <a:alpha val="40000"/>
                  </a:schemeClr>
                </a:outerShdw>
              </a:effectLst>
            </a:endParaRPr>
          </a:p>
        </p:txBody>
      </p:sp>
      <p:sp>
        <p:nvSpPr>
          <p:cNvPr id="88" name="圆角矩形 10">
            <a:extLst>
              <a:ext uri="{FF2B5EF4-FFF2-40B4-BE49-F238E27FC236}">
                <a16:creationId xmlns:a16="http://schemas.microsoft.com/office/drawing/2014/main" id="{B705B8CA-9300-415E-95E8-EF03C2CBEDEC}"/>
              </a:ext>
            </a:extLst>
          </p:cNvPr>
          <p:cNvSpPr/>
          <p:nvPr/>
        </p:nvSpPr>
        <p:spPr>
          <a:xfrm>
            <a:off x="2020080" y="477032"/>
            <a:ext cx="4501417" cy="4608512"/>
          </a:xfrm>
          <a:prstGeom prst="roundRect">
            <a:avLst/>
          </a:prstGeom>
          <a:solidFill>
            <a:schemeClr val="accent1">
              <a:lumMod val="40000"/>
              <a:lumOff val="60000"/>
            </a:schemeClr>
          </a:solidFill>
          <a:ln w="38100">
            <a:headEnd w="lg" len="lg"/>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89" name="圆角矩形 2">
            <a:extLst>
              <a:ext uri="{FF2B5EF4-FFF2-40B4-BE49-F238E27FC236}">
                <a16:creationId xmlns:a16="http://schemas.microsoft.com/office/drawing/2014/main" id="{3E653B71-E943-4E57-9C56-4FD5625AD4E8}"/>
              </a:ext>
            </a:extLst>
          </p:cNvPr>
          <p:cNvSpPr/>
          <p:nvPr/>
        </p:nvSpPr>
        <p:spPr>
          <a:xfrm>
            <a:off x="2715112" y="967752"/>
            <a:ext cx="963065" cy="3729591"/>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圆角矩形 3">
            <a:extLst>
              <a:ext uri="{FF2B5EF4-FFF2-40B4-BE49-F238E27FC236}">
                <a16:creationId xmlns:a16="http://schemas.microsoft.com/office/drawing/2014/main" id="{26788C43-B627-4216-A8AA-C1458BB9161F}"/>
              </a:ext>
            </a:extLst>
          </p:cNvPr>
          <p:cNvSpPr/>
          <p:nvPr/>
        </p:nvSpPr>
        <p:spPr>
          <a:xfrm>
            <a:off x="4651220" y="1051371"/>
            <a:ext cx="1033464" cy="3818149"/>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1" name="图片 90">
            <a:extLst>
              <a:ext uri="{FF2B5EF4-FFF2-40B4-BE49-F238E27FC236}">
                <a16:creationId xmlns:a16="http://schemas.microsoft.com/office/drawing/2014/main" id="{A1ABFD1A-8416-4688-AC25-696044545B35}"/>
              </a:ext>
            </a:extLst>
          </p:cNvPr>
          <p:cNvPicPr>
            <a:picLocks noChangeAspect="1"/>
          </p:cNvPicPr>
          <p:nvPr/>
        </p:nvPicPr>
        <p:blipFill>
          <a:blip r:embed="rId3"/>
          <a:stretch>
            <a:fillRect/>
          </a:stretch>
        </p:blipFill>
        <p:spPr>
          <a:xfrm>
            <a:off x="2788630" y="1342693"/>
            <a:ext cx="824300" cy="1358737"/>
          </a:xfrm>
          <a:prstGeom prst="rect">
            <a:avLst/>
          </a:prstGeom>
        </p:spPr>
      </p:pic>
      <p:pic>
        <p:nvPicPr>
          <p:cNvPr id="92" name="图片 91">
            <a:extLst>
              <a:ext uri="{FF2B5EF4-FFF2-40B4-BE49-F238E27FC236}">
                <a16:creationId xmlns:a16="http://schemas.microsoft.com/office/drawing/2014/main" id="{C5298249-C886-48F5-B914-DD36A3766890}"/>
              </a:ext>
            </a:extLst>
          </p:cNvPr>
          <p:cNvPicPr>
            <a:picLocks noChangeAspect="1"/>
          </p:cNvPicPr>
          <p:nvPr/>
        </p:nvPicPr>
        <p:blipFill>
          <a:blip r:embed="rId3"/>
          <a:stretch>
            <a:fillRect/>
          </a:stretch>
        </p:blipFill>
        <p:spPr>
          <a:xfrm>
            <a:off x="4776842" y="1485143"/>
            <a:ext cx="824300" cy="1358737"/>
          </a:xfrm>
          <a:prstGeom prst="rect">
            <a:avLst/>
          </a:prstGeom>
        </p:spPr>
      </p:pic>
      <p:grpSp>
        <p:nvGrpSpPr>
          <p:cNvPr id="93" name="组合 92">
            <a:extLst>
              <a:ext uri="{FF2B5EF4-FFF2-40B4-BE49-F238E27FC236}">
                <a16:creationId xmlns:a16="http://schemas.microsoft.com/office/drawing/2014/main" id="{D44F154C-6BE2-46D3-9AF3-2AD4BB2FA2D9}"/>
              </a:ext>
            </a:extLst>
          </p:cNvPr>
          <p:cNvGrpSpPr/>
          <p:nvPr/>
        </p:nvGrpSpPr>
        <p:grpSpPr>
          <a:xfrm>
            <a:off x="205696" y="585043"/>
            <a:ext cx="1026210" cy="4065909"/>
            <a:chOff x="556976" y="1952836"/>
            <a:chExt cx="1170805" cy="4284476"/>
          </a:xfrm>
        </p:grpSpPr>
        <p:sp>
          <p:nvSpPr>
            <p:cNvPr id="94" name="圆角矩形 1">
              <a:extLst>
                <a:ext uri="{FF2B5EF4-FFF2-40B4-BE49-F238E27FC236}">
                  <a16:creationId xmlns:a16="http://schemas.microsoft.com/office/drawing/2014/main" id="{2EEFF2AA-0F12-478D-8380-7CDFBC0E96A4}"/>
                </a:ext>
              </a:extLst>
            </p:cNvPr>
            <p:cNvSpPr/>
            <p:nvPr/>
          </p:nvSpPr>
          <p:spPr>
            <a:xfrm>
              <a:off x="556976" y="1952836"/>
              <a:ext cx="1170805" cy="4284476"/>
            </a:xfrm>
            <a:prstGeom prst="roundRect">
              <a:avLst/>
            </a:prstGeom>
            <a:solidFill>
              <a:srgbClr val="CADAA9"/>
            </a:solidFill>
            <a:ln>
              <a:solidFill>
                <a:srgbClr val="CADAA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95" name="图片 94">
              <a:extLst>
                <a:ext uri="{FF2B5EF4-FFF2-40B4-BE49-F238E27FC236}">
                  <a16:creationId xmlns:a16="http://schemas.microsoft.com/office/drawing/2014/main" id="{56948ABC-6634-4BE7-800E-00CF4614C555}"/>
                </a:ext>
              </a:extLst>
            </p:cNvPr>
            <p:cNvPicPr>
              <a:picLocks noChangeAspect="1"/>
            </p:cNvPicPr>
            <p:nvPr/>
          </p:nvPicPr>
          <p:blipFill>
            <a:blip r:embed="rId4"/>
            <a:stretch>
              <a:fillRect/>
            </a:stretch>
          </p:blipFill>
          <p:spPr>
            <a:xfrm>
              <a:off x="843784" y="2421041"/>
              <a:ext cx="672840" cy="2738302"/>
            </a:xfrm>
            <a:prstGeom prst="rect">
              <a:avLst/>
            </a:prstGeom>
          </p:spPr>
        </p:pic>
        <p:sp>
          <p:nvSpPr>
            <p:cNvPr id="96" name="文本框 95">
              <a:extLst>
                <a:ext uri="{FF2B5EF4-FFF2-40B4-BE49-F238E27FC236}">
                  <a16:creationId xmlns:a16="http://schemas.microsoft.com/office/drawing/2014/main" id="{00C90211-5BFB-4F3F-AA91-A6353BD97CA7}"/>
                </a:ext>
              </a:extLst>
            </p:cNvPr>
            <p:cNvSpPr txBox="1"/>
            <p:nvPr/>
          </p:nvSpPr>
          <p:spPr>
            <a:xfrm>
              <a:off x="709050" y="2069721"/>
              <a:ext cx="912971" cy="356753"/>
            </a:xfrm>
            <a:prstGeom prst="rect">
              <a:avLst/>
            </a:prstGeom>
            <a:noFill/>
          </p:spPr>
          <p:txBody>
            <a:bodyPr wrap="none" rtlCol="0">
              <a:spAutoFit/>
            </a:bodyPr>
            <a:lstStyle/>
            <a:p>
              <a:r>
                <a:rPr lang="zh-CN" altLang="en-US" sz="1600" b="1" dirty="0"/>
                <a:t>工作区</a:t>
              </a:r>
            </a:p>
          </p:txBody>
        </p:sp>
      </p:grpSp>
      <p:sp>
        <p:nvSpPr>
          <p:cNvPr id="97" name="文本框 96">
            <a:extLst>
              <a:ext uri="{FF2B5EF4-FFF2-40B4-BE49-F238E27FC236}">
                <a16:creationId xmlns:a16="http://schemas.microsoft.com/office/drawing/2014/main" id="{06D38946-D2C6-4946-B3DB-7679DCA09EF4}"/>
              </a:ext>
            </a:extLst>
          </p:cNvPr>
          <p:cNvSpPr txBox="1"/>
          <p:nvPr/>
        </p:nvSpPr>
        <p:spPr>
          <a:xfrm>
            <a:off x="2796727" y="1013811"/>
            <a:ext cx="800219" cy="338554"/>
          </a:xfrm>
          <a:prstGeom prst="rect">
            <a:avLst/>
          </a:prstGeom>
          <a:noFill/>
        </p:spPr>
        <p:txBody>
          <a:bodyPr wrap="none" rtlCol="0">
            <a:spAutoFit/>
          </a:bodyPr>
          <a:lstStyle/>
          <a:p>
            <a:r>
              <a:rPr lang="zh-CN" altLang="en-US" sz="1600" b="1" dirty="0"/>
              <a:t>暂存区</a:t>
            </a:r>
          </a:p>
        </p:txBody>
      </p:sp>
      <p:sp>
        <p:nvSpPr>
          <p:cNvPr id="98" name="文本框 97">
            <a:extLst>
              <a:ext uri="{FF2B5EF4-FFF2-40B4-BE49-F238E27FC236}">
                <a16:creationId xmlns:a16="http://schemas.microsoft.com/office/drawing/2014/main" id="{F96462B7-BA08-47FE-9263-9A541577507B}"/>
              </a:ext>
            </a:extLst>
          </p:cNvPr>
          <p:cNvSpPr txBox="1"/>
          <p:nvPr/>
        </p:nvSpPr>
        <p:spPr>
          <a:xfrm>
            <a:off x="4798575" y="1115811"/>
            <a:ext cx="800219" cy="338554"/>
          </a:xfrm>
          <a:prstGeom prst="rect">
            <a:avLst/>
          </a:prstGeom>
          <a:noFill/>
        </p:spPr>
        <p:txBody>
          <a:bodyPr wrap="none" rtlCol="0">
            <a:spAutoFit/>
          </a:bodyPr>
          <a:lstStyle/>
          <a:p>
            <a:r>
              <a:rPr lang="zh-CN" altLang="en-US" sz="1600" b="1" dirty="0"/>
              <a:t>本地库</a:t>
            </a:r>
          </a:p>
        </p:txBody>
      </p:sp>
      <p:sp>
        <p:nvSpPr>
          <p:cNvPr id="99" name="文本框 98">
            <a:extLst>
              <a:ext uri="{FF2B5EF4-FFF2-40B4-BE49-F238E27FC236}">
                <a16:creationId xmlns:a16="http://schemas.microsoft.com/office/drawing/2014/main" id="{6963E312-7142-415E-AF20-7D9ACD8FF0B5}"/>
              </a:ext>
            </a:extLst>
          </p:cNvPr>
          <p:cNvSpPr txBox="1"/>
          <p:nvPr/>
        </p:nvSpPr>
        <p:spPr>
          <a:xfrm>
            <a:off x="2908109" y="517263"/>
            <a:ext cx="1127232" cy="369332"/>
          </a:xfrm>
          <a:prstGeom prst="rect">
            <a:avLst/>
          </a:prstGeom>
          <a:noFill/>
        </p:spPr>
        <p:txBody>
          <a:bodyPr wrap="none" rtlCol="0">
            <a:spAutoFit/>
          </a:bodyPr>
          <a:lstStyle/>
          <a:p>
            <a:r>
              <a:rPr lang="en-US" altLang="zh-CN" b="1" dirty="0"/>
              <a:t>git</a:t>
            </a:r>
            <a:r>
              <a:rPr lang="zh-CN" altLang="en-US" b="1" dirty="0"/>
              <a:t>版本库</a:t>
            </a:r>
          </a:p>
        </p:txBody>
      </p:sp>
      <p:cxnSp>
        <p:nvCxnSpPr>
          <p:cNvPr id="100" name="直接箭头连接符 99">
            <a:extLst>
              <a:ext uri="{FF2B5EF4-FFF2-40B4-BE49-F238E27FC236}">
                <a16:creationId xmlns:a16="http://schemas.microsoft.com/office/drawing/2014/main" id="{2B101D73-E850-4D10-B32F-0BE08F522297}"/>
              </a:ext>
            </a:extLst>
          </p:cNvPr>
          <p:cNvCxnSpPr>
            <a:cxnSpLocks/>
          </p:cNvCxnSpPr>
          <p:nvPr/>
        </p:nvCxnSpPr>
        <p:spPr>
          <a:xfrm>
            <a:off x="1107608" y="1485143"/>
            <a:ext cx="1681022" cy="0"/>
          </a:xfrm>
          <a:prstGeom prst="straightConnector1">
            <a:avLst/>
          </a:prstGeom>
          <a:ln w="38100">
            <a:headEnd w="lg" len="lg"/>
            <a:tailEnd type="triangle" w="med" len="lg"/>
          </a:ln>
        </p:spPr>
        <p:style>
          <a:lnRef idx="1">
            <a:schemeClr val="accent1"/>
          </a:lnRef>
          <a:fillRef idx="0">
            <a:schemeClr val="accent1"/>
          </a:fillRef>
          <a:effectRef idx="0">
            <a:schemeClr val="accent1"/>
          </a:effectRef>
          <a:fontRef idx="minor">
            <a:schemeClr val="tx1"/>
          </a:fontRef>
        </p:style>
      </p:cxnSp>
      <p:cxnSp>
        <p:nvCxnSpPr>
          <p:cNvPr id="101" name="直接箭头连接符 100">
            <a:extLst>
              <a:ext uri="{FF2B5EF4-FFF2-40B4-BE49-F238E27FC236}">
                <a16:creationId xmlns:a16="http://schemas.microsoft.com/office/drawing/2014/main" id="{7290F568-7FBF-4BCB-A3ED-A4944A74EBA9}"/>
              </a:ext>
            </a:extLst>
          </p:cNvPr>
          <p:cNvCxnSpPr>
            <a:cxnSpLocks/>
          </p:cNvCxnSpPr>
          <p:nvPr/>
        </p:nvCxnSpPr>
        <p:spPr>
          <a:xfrm>
            <a:off x="3658496" y="1557152"/>
            <a:ext cx="1190829" cy="0"/>
          </a:xfrm>
          <a:prstGeom prst="straightConnector1">
            <a:avLst/>
          </a:prstGeom>
          <a:ln w="38100">
            <a:headEnd w="lg" len="lg"/>
            <a:tailEnd type="triangle" w="med" len="lg"/>
          </a:ln>
        </p:spPr>
        <p:style>
          <a:lnRef idx="1">
            <a:schemeClr val="accent1"/>
          </a:lnRef>
          <a:fillRef idx="0">
            <a:schemeClr val="accent1"/>
          </a:fillRef>
          <a:effectRef idx="0">
            <a:schemeClr val="accent1"/>
          </a:effectRef>
          <a:fontRef idx="minor">
            <a:schemeClr val="tx1"/>
          </a:fontRef>
        </p:style>
      </p:cxnSp>
      <p:sp>
        <p:nvSpPr>
          <p:cNvPr id="102" name="文本框 101">
            <a:extLst>
              <a:ext uri="{FF2B5EF4-FFF2-40B4-BE49-F238E27FC236}">
                <a16:creationId xmlns:a16="http://schemas.microsoft.com/office/drawing/2014/main" id="{6E14BECC-DF60-4DAD-9B38-26A20F87278F}"/>
              </a:ext>
            </a:extLst>
          </p:cNvPr>
          <p:cNvSpPr txBox="1"/>
          <p:nvPr/>
        </p:nvSpPr>
        <p:spPr>
          <a:xfrm>
            <a:off x="1475591" y="1160917"/>
            <a:ext cx="548548" cy="338554"/>
          </a:xfrm>
          <a:prstGeom prst="rect">
            <a:avLst/>
          </a:prstGeom>
          <a:noFill/>
        </p:spPr>
        <p:txBody>
          <a:bodyPr wrap="none" rtlCol="0">
            <a:spAutoFit/>
          </a:bodyPr>
          <a:lstStyle/>
          <a:p>
            <a:r>
              <a:rPr lang="en-US" altLang="zh-CN" sz="1600" b="1" dirty="0"/>
              <a:t>add</a:t>
            </a:r>
            <a:endParaRPr lang="zh-CN" altLang="en-US" sz="1600" b="1" dirty="0"/>
          </a:p>
        </p:txBody>
      </p:sp>
      <p:sp>
        <p:nvSpPr>
          <p:cNvPr id="103" name="文本框 102">
            <a:extLst>
              <a:ext uri="{FF2B5EF4-FFF2-40B4-BE49-F238E27FC236}">
                <a16:creationId xmlns:a16="http://schemas.microsoft.com/office/drawing/2014/main" id="{D7DEF81C-DBFE-46C5-B5C8-D9860E061C26}"/>
              </a:ext>
            </a:extLst>
          </p:cNvPr>
          <p:cNvSpPr txBox="1"/>
          <p:nvPr/>
        </p:nvSpPr>
        <p:spPr>
          <a:xfrm>
            <a:off x="3658496" y="1193564"/>
            <a:ext cx="915635" cy="338554"/>
          </a:xfrm>
          <a:prstGeom prst="rect">
            <a:avLst/>
          </a:prstGeom>
          <a:noFill/>
        </p:spPr>
        <p:txBody>
          <a:bodyPr wrap="none" rtlCol="0">
            <a:spAutoFit/>
          </a:bodyPr>
          <a:lstStyle/>
          <a:p>
            <a:r>
              <a:rPr lang="en-US" altLang="zh-CN" sz="1600" b="1" dirty="0"/>
              <a:t>commit</a:t>
            </a:r>
            <a:endParaRPr lang="zh-CN" altLang="en-US" sz="1600" b="1" dirty="0"/>
          </a:p>
        </p:txBody>
      </p:sp>
      <p:cxnSp>
        <p:nvCxnSpPr>
          <p:cNvPr id="104" name="直接箭头连接符 103">
            <a:extLst>
              <a:ext uri="{FF2B5EF4-FFF2-40B4-BE49-F238E27FC236}">
                <a16:creationId xmlns:a16="http://schemas.microsoft.com/office/drawing/2014/main" id="{62C4853E-2585-42DB-B70A-7279477E65DA}"/>
              </a:ext>
            </a:extLst>
          </p:cNvPr>
          <p:cNvCxnSpPr>
            <a:cxnSpLocks/>
          </p:cNvCxnSpPr>
          <p:nvPr/>
        </p:nvCxnSpPr>
        <p:spPr>
          <a:xfrm flipH="1">
            <a:off x="1065652" y="2349240"/>
            <a:ext cx="1842457" cy="0"/>
          </a:xfrm>
          <a:prstGeom prst="straightConnector1">
            <a:avLst/>
          </a:prstGeom>
          <a:ln w="38100">
            <a:headEnd w="lg" len="lg"/>
            <a:tailEnd type="triangle" w="med" len="lg"/>
          </a:ln>
        </p:spPr>
        <p:style>
          <a:lnRef idx="1">
            <a:schemeClr val="accent1"/>
          </a:lnRef>
          <a:fillRef idx="0">
            <a:schemeClr val="accent1"/>
          </a:fillRef>
          <a:effectRef idx="0">
            <a:schemeClr val="accent1"/>
          </a:effectRef>
          <a:fontRef idx="minor">
            <a:schemeClr val="tx1"/>
          </a:fontRef>
        </p:style>
      </p:cxnSp>
      <p:sp>
        <p:nvSpPr>
          <p:cNvPr id="105" name="文本框 104">
            <a:extLst>
              <a:ext uri="{FF2B5EF4-FFF2-40B4-BE49-F238E27FC236}">
                <a16:creationId xmlns:a16="http://schemas.microsoft.com/office/drawing/2014/main" id="{29D12FF9-9488-46C1-881C-A146342A28AF}"/>
              </a:ext>
            </a:extLst>
          </p:cNvPr>
          <p:cNvSpPr txBox="1"/>
          <p:nvPr/>
        </p:nvSpPr>
        <p:spPr>
          <a:xfrm>
            <a:off x="990164" y="1947711"/>
            <a:ext cx="2411238" cy="338554"/>
          </a:xfrm>
          <a:prstGeom prst="rect">
            <a:avLst/>
          </a:prstGeom>
          <a:noFill/>
        </p:spPr>
        <p:txBody>
          <a:bodyPr wrap="none" rtlCol="0">
            <a:spAutoFit/>
          </a:bodyPr>
          <a:lstStyle/>
          <a:p>
            <a:r>
              <a:rPr lang="en-US" altLang="zh-CN" sz="1600" b="1" dirty="0"/>
              <a:t>checkout -- &lt;filename&gt;</a:t>
            </a:r>
            <a:endParaRPr lang="zh-CN" altLang="en-US" sz="1600" b="1" dirty="0"/>
          </a:p>
        </p:txBody>
      </p:sp>
      <p:grpSp>
        <p:nvGrpSpPr>
          <p:cNvPr id="106" name="组合 105">
            <a:extLst>
              <a:ext uri="{FF2B5EF4-FFF2-40B4-BE49-F238E27FC236}">
                <a16:creationId xmlns:a16="http://schemas.microsoft.com/office/drawing/2014/main" id="{C5B17A58-2ED4-4BF0-A1D5-F7B9F007D4DF}"/>
              </a:ext>
            </a:extLst>
          </p:cNvPr>
          <p:cNvGrpSpPr/>
          <p:nvPr/>
        </p:nvGrpSpPr>
        <p:grpSpPr>
          <a:xfrm>
            <a:off x="912559" y="3274345"/>
            <a:ext cx="4073615" cy="306442"/>
            <a:chOff x="1511750" y="3871148"/>
            <a:chExt cx="5298432" cy="306442"/>
          </a:xfrm>
        </p:grpSpPr>
        <p:cxnSp>
          <p:nvCxnSpPr>
            <p:cNvPr id="107" name="直接箭头连接符 106">
              <a:extLst>
                <a:ext uri="{FF2B5EF4-FFF2-40B4-BE49-F238E27FC236}">
                  <a16:creationId xmlns:a16="http://schemas.microsoft.com/office/drawing/2014/main" id="{0C9C19D5-E1F8-4814-A967-C476BA6FA15E}"/>
                </a:ext>
              </a:extLst>
            </p:cNvPr>
            <p:cNvCxnSpPr/>
            <p:nvPr/>
          </p:nvCxnSpPr>
          <p:spPr>
            <a:xfrm flipH="1">
              <a:off x="4471887" y="3871148"/>
              <a:ext cx="2338295" cy="0"/>
            </a:xfrm>
            <a:prstGeom prst="straightConnector1">
              <a:avLst/>
            </a:prstGeom>
            <a:ln w="38100">
              <a:headEnd w="lg" len="lg"/>
              <a:tailEnd type="triangle" w="med" len="lg"/>
            </a:ln>
          </p:spPr>
          <p:style>
            <a:lnRef idx="1">
              <a:schemeClr val="accent1"/>
            </a:lnRef>
            <a:fillRef idx="0">
              <a:schemeClr val="accent1"/>
            </a:fillRef>
            <a:effectRef idx="0">
              <a:schemeClr val="accent1"/>
            </a:effectRef>
            <a:fontRef idx="minor">
              <a:schemeClr val="tx1"/>
            </a:fontRef>
          </p:style>
        </p:cxnSp>
        <p:cxnSp>
          <p:nvCxnSpPr>
            <p:cNvPr id="108" name="肘形连接符 64">
              <a:extLst>
                <a:ext uri="{FF2B5EF4-FFF2-40B4-BE49-F238E27FC236}">
                  <a16:creationId xmlns:a16="http://schemas.microsoft.com/office/drawing/2014/main" id="{187FBB64-F2C5-46C0-85FA-8F0A36262C67}"/>
                </a:ext>
              </a:extLst>
            </p:cNvPr>
            <p:cNvCxnSpPr/>
            <p:nvPr/>
          </p:nvCxnSpPr>
          <p:spPr>
            <a:xfrm rot="10800000" flipV="1">
              <a:off x="1511750" y="3871148"/>
              <a:ext cx="5152125" cy="306442"/>
            </a:xfrm>
            <a:prstGeom prst="bentConnector3">
              <a:avLst>
                <a:gd name="adj1" fmla="val 15254"/>
              </a:avLst>
            </a:prstGeom>
            <a:ln w="38100">
              <a:headEnd w="lg" len="lg"/>
              <a:tailEnd type="triangle" w="med" len="lg"/>
            </a:ln>
          </p:spPr>
          <p:style>
            <a:lnRef idx="1">
              <a:schemeClr val="accent1"/>
            </a:lnRef>
            <a:fillRef idx="0">
              <a:schemeClr val="accent1"/>
            </a:fillRef>
            <a:effectRef idx="0">
              <a:schemeClr val="accent1"/>
            </a:effectRef>
            <a:fontRef idx="minor">
              <a:schemeClr val="tx1"/>
            </a:fontRef>
          </p:style>
        </p:cxnSp>
      </p:grpSp>
      <p:sp>
        <p:nvSpPr>
          <p:cNvPr id="109" name="文本框 108">
            <a:extLst>
              <a:ext uri="{FF2B5EF4-FFF2-40B4-BE49-F238E27FC236}">
                <a16:creationId xmlns:a16="http://schemas.microsoft.com/office/drawing/2014/main" id="{9076AEF1-EDF5-40BA-BB5F-12E694D23EB4}"/>
              </a:ext>
            </a:extLst>
          </p:cNvPr>
          <p:cNvSpPr txBox="1"/>
          <p:nvPr/>
        </p:nvSpPr>
        <p:spPr>
          <a:xfrm>
            <a:off x="1310149" y="3178104"/>
            <a:ext cx="3117536" cy="338554"/>
          </a:xfrm>
          <a:prstGeom prst="rect">
            <a:avLst/>
          </a:prstGeom>
          <a:noFill/>
        </p:spPr>
        <p:txBody>
          <a:bodyPr wrap="square" rtlCol="0">
            <a:spAutoFit/>
          </a:bodyPr>
          <a:lstStyle/>
          <a:p>
            <a:r>
              <a:rPr lang="en-US" altLang="zh-CN" sz="1600" b="1" dirty="0"/>
              <a:t>reset --hard HEAD </a:t>
            </a:r>
            <a:endParaRPr lang="zh-CN" altLang="en-US" sz="1600" b="1" dirty="0"/>
          </a:p>
        </p:txBody>
      </p:sp>
      <p:sp>
        <p:nvSpPr>
          <p:cNvPr id="110" name="矩形 109">
            <a:extLst>
              <a:ext uri="{FF2B5EF4-FFF2-40B4-BE49-F238E27FC236}">
                <a16:creationId xmlns:a16="http://schemas.microsoft.com/office/drawing/2014/main" id="{460A873E-90BD-4CEA-9197-6A13E1F3E356}"/>
              </a:ext>
            </a:extLst>
          </p:cNvPr>
          <p:cNvSpPr/>
          <p:nvPr/>
        </p:nvSpPr>
        <p:spPr>
          <a:xfrm>
            <a:off x="4174029" y="572945"/>
            <a:ext cx="875188" cy="381473"/>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zh-CN" altLang="en-US"/>
          </a:p>
        </p:txBody>
      </p:sp>
      <p:sp>
        <p:nvSpPr>
          <p:cNvPr id="111" name="文本框 110">
            <a:extLst>
              <a:ext uri="{FF2B5EF4-FFF2-40B4-BE49-F238E27FC236}">
                <a16:creationId xmlns:a16="http://schemas.microsoft.com/office/drawing/2014/main" id="{59863C07-6C24-44A3-887C-EDE7DF69CD6F}"/>
              </a:ext>
            </a:extLst>
          </p:cNvPr>
          <p:cNvSpPr txBox="1"/>
          <p:nvPr/>
        </p:nvSpPr>
        <p:spPr>
          <a:xfrm>
            <a:off x="4149629" y="548617"/>
            <a:ext cx="785856" cy="400110"/>
          </a:xfrm>
          <a:prstGeom prst="rect">
            <a:avLst/>
          </a:prstGeom>
          <a:noFill/>
        </p:spPr>
        <p:txBody>
          <a:bodyPr wrap="none" rtlCol="0">
            <a:spAutoFit/>
          </a:bodyPr>
          <a:lstStyle/>
          <a:p>
            <a:r>
              <a:rPr lang="en-US" altLang="zh-CN" sz="2000" b="1" dirty="0"/>
              <a:t>HEAD</a:t>
            </a:r>
            <a:endParaRPr lang="zh-CN" altLang="en-US" sz="2000" b="1" dirty="0"/>
          </a:p>
        </p:txBody>
      </p:sp>
      <p:sp>
        <p:nvSpPr>
          <p:cNvPr id="112" name="右箭头 124">
            <a:extLst>
              <a:ext uri="{FF2B5EF4-FFF2-40B4-BE49-F238E27FC236}">
                <a16:creationId xmlns:a16="http://schemas.microsoft.com/office/drawing/2014/main" id="{0CC3361C-D488-40F6-AA19-049471C67717}"/>
              </a:ext>
            </a:extLst>
          </p:cNvPr>
          <p:cNvSpPr/>
          <p:nvPr/>
        </p:nvSpPr>
        <p:spPr>
          <a:xfrm rot="2372418">
            <a:off x="4506978" y="909751"/>
            <a:ext cx="470823" cy="21045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3" name="直接箭头连接符 112">
            <a:extLst>
              <a:ext uri="{FF2B5EF4-FFF2-40B4-BE49-F238E27FC236}">
                <a16:creationId xmlns:a16="http://schemas.microsoft.com/office/drawing/2014/main" id="{6CAB91E8-64F1-41DA-9FFC-B19FEFA9EE84}"/>
              </a:ext>
            </a:extLst>
          </p:cNvPr>
          <p:cNvCxnSpPr>
            <a:cxnSpLocks/>
          </p:cNvCxnSpPr>
          <p:nvPr/>
        </p:nvCxnSpPr>
        <p:spPr>
          <a:xfrm>
            <a:off x="1975365" y="4336229"/>
            <a:ext cx="1384150" cy="0"/>
          </a:xfrm>
          <a:prstGeom prst="straightConnector1">
            <a:avLst/>
          </a:prstGeom>
          <a:ln w="38100">
            <a:headEnd w="lg" len="lg"/>
            <a:tailEnd type="triangle" w="med" len="lg"/>
          </a:ln>
        </p:spPr>
        <p:style>
          <a:lnRef idx="1">
            <a:schemeClr val="accent1"/>
          </a:lnRef>
          <a:fillRef idx="0">
            <a:schemeClr val="accent1"/>
          </a:fillRef>
          <a:effectRef idx="0">
            <a:schemeClr val="accent1"/>
          </a:effectRef>
          <a:fontRef idx="minor">
            <a:schemeClr val="tx1"/>
          </a:fontRef>
        </p:style>
      </p:cxnSp>
      <p:cxnSp>
        <p:nvCxnSpPr>
          <p:cNvPr id="114" name="直接箭头连接符 113">
            <a:extLst>
              <a:ext uri="{FF2B5EF4-FFF2-40B4-BE49-F238E27FC236}">
                <a16:creationId xmlns:a16="http://schemas.microsoft.com/office/drawing/2014/main" id="{DE593620-AA7D-460D-9D27-A96A57C18BF0}"/>
              </a:ext>
            </a:extLst>
          </p:cNvPr>
          <p:cNvCxnSpPr>
            <a:cxnSpLocks/>
          </p:cNvCxnSpPr>
          <p:nvPr/>
        </p:nvCxnSpPr>
        <p:spPr>
          <a:xfrm flipV="1">
            <a:off x="3707162" y="4351845"/>
            <a:ext cx="1283762" cy="1493"/>
          </a:xfrm>
          <a:prstGeom prst="straightConnector1">
            <a:avLst/>
          </a:prstGeom>
          <a:ln w="38100">
            <a:headEnd w="lg" len="lg"/>
            <a:tailEnd type="triangle" w="med" len="lg"/>
          </a:ln>
        </p:spPr>
        <p:style>
          <a:lnRef idx="1">
            <a:schemeClr val="accent1"/>
          </a:lnRef>
          <a:fillRef idx="0">
            <a:schemeClr val="accent1"/>
          </a:fillRef>
          <a:effectRef idx="0">
            <a:schemeClr val="accent1"/>
          </a:effectRef>
          <a:fontRef idx="minor">
            <a:schemeClr val="tx1"/>
          </a:fontRef>
        </p:style>
      </p:cxnSp>
      <p:sp>
        <p:nvSpPr>
          <p:cNvPr id="115" name="文本框 114">
            <a:extLst>
              <a:ext uri="{FF2B5EF4-FFF2-40B4-BE49-F238E27FC236}">
                <a16:creationId xmlns:a16="http://schemas.microsoft.com/office/drawing/2014/main" id="{4A2D0CEA-F36B-4021-B78B-38385A3A00FF}"/>
              </a:ext>
            </a:extLst>
          </p:cNvPr>
          <p:cNvSpPr txBox="1"/>
          <p:nvPr/>
        </p:nvSpPr>
        <p:spPr>
          <a:xfrm>
            <a:off x="2195783" y="4341425"/>
            <a:ext cx="1778079" cy="338554"/>
          </a:xfrm>
          <a:prstGeom prst="rect">
            <a:avLst/>
          </a:prstGeom>
          <a:noFill/>
        </p:spPr>
        <p:txBody>
          <a:bodyPr wrap="square" rtlCol="0">
            <a:spAutoFit/>
          </a:bodyPr>
          <a:lstStyle/>
          <a:p>
            <a:r>
              <a:rPr lang="en-US" altLang="zh-CN" sz="1600" b="1" dirty="0"/>
              <a:t>add  &lt;filename&gt;</a:t>
            </a:r>
            <a:endParaRPr lang="zh-CN" altLang="en-US" sz="1600" b="1" dirty="0"/>
          </a:p>
        </p:txBody>
      </p:sp>
      <p:sp>
        <p:nvSpPr>
          <p:cNvPr id="116" name="文本框 115">
            <a:extLst>
              <a:ext uri="{FF2B5EF4-FFF2-40B4-BE49-F238E27FC236}">
                <a16:creationId xmlns:a16="http://schemas.microsoft.com/office/drawing/2014/main" id="{56AF6809-37AD-4EB9-86D0-3718009D68ED}"/>
              </a:ext>
            </a:extLst>
          </p:cNvPr>
          <p:cNvSpPr txBox="1"/>
          <p:nvPr/>
        </p:nvSpPr>
        <p:spPr>
          <a:xfrm>
            <a:off x="3683154" y="4014784"/>
            <a:ext cx="915635" cy="338554"/>
          </a:xfrm>
          <a:prstGeom prst="rect">
            <a:avLst/>
          </a:prstGeom>
          <a:noFill/>
        </p:spPr>
        <p:txBody>
          <a:bodyPr wrap="none" rtlCol="0">
            <a:spAutoFit/>
          </a:bodyPr>
          <a:lstStyle/>
          <a:p>
            <a:r>
              <a:rPr lang="en-US" altLang="zh-CN" sz="1600" b="1" dirty="0"/>
              <a:t>commit</a:t>
            </a:r>
            <a:endParaRPr lang="zh-CN" altLang="en-US" sz="1600" b="1" dirty="0"/>
          </a:p>
        </p:txBody>
      </p:sp>
      <p:cxnSp>
        <p:nvCxnSpPr>
          <p:cNvPr id="117" name="直接箭头连接符 116">
            <a:extLst>
              <a:ext uri="{FF2B5EF4-FFF2-40B4-BE49-F238E27FC236}">
                <a16:creationId xmlns:a16="http://schemas.microsoft.com/office/drawing/2014/main" id="{2717A8EB-4608-4DB3-93C3-EF72DA4CB431}"/>
              </a:ext>
            </a:extLst>
          </p:cNvPr>
          <p:cNvCxnSpPr>
            <a:cxnSpLocks/>
          </p:cNvCxnSpPr>
          <p:nvPr/>
        </p:nvCxnSpPr>
        <p:spPr>
          <a:xfrm>
            <a:off x="900819" y="4339435"/>
            <a:ext cx="695955" cy="0"/>
          </a:xfrm>
          <a:prstGeom prst="straightConnector1">
            <a:avLst/>
          </a:prstGeom>
          <a:ln w="38100">
            <a:headEnd w="lg" len="lg"/>
            <a:tailEnd type="triangle" w="med" len="lg"/>
          </a:ln>
        </p:spPr>
        <p:style>
          <a:lnRef idx="1">
            <a:schemeClr val="accent1"/>
          </a:lnRef>
          <a:fillRef idx="0">
            <a:schemeClr val="accent1"/>
          </a:fillRef>
          <a:effectRef idx="0">
            <a:schemeClr val="accent1"/>
          </a:effectRef>
          <a:fontRef idx="minor">
            <a:schemeClr val="tx1"/>
          </a:fontRef>
        </p:style>
      </p:cxnSp>
      <p:sp>
        <p:nvSpPr>
          <p:cNvPr id="118" name="文本框 117">
            <a:extLst>
              <a:ext uri="{FF2B5EF4-FFF2-40B4-BE49-F238E27FC236}">
                <a16:creationId xmlns:a16="http://schemas.microsoft.com/office/drawing/2014/main" id="{EF71D248-83CB-46A1-9007-C7D3D2C3C5BD}"/>
              </a:ext>
            </a:extLst>
          </p:cNvPr>
          <p:cNvSpPr txBox="1"/>
          <p:nvPr/>
        </p:nvSpPr>
        <p:spPr>
          <a:xfrm>
            <a:off x="697707" y="3939491"/>
            <a:ext cx="1005403" cy="338554"/>
          </a:xfrm>
          <a:prstGeom prst="rect">
            <a:avLst/>
          </a:prstGeom>
          <a:noFill/>
        </p:spPr>
        <p:txBody>
          <a:bodyPr wrap="none" rtlCol="0">
            <a:spAutoFit/>
          </a:bodyPr>
          <a:lstStyle/>
          <a:p>
            <a:r>
              <a:rPr lang="zh-CN" altLang="en-US" sz="1600" b="1" dirty="0"/>
              <a:t>删除文件</a:t>
            </a:r>
          </a:p>
        </p:txBody>
      </p:sp>
      <p:grpSp>
        <p:nvGrpSpPr>
          <p:cNvPr id="119" name="组合 118">
            <a:extLst>
              <a:ext uri="{FF2B5EF4-FFF2-40B4-BE49-F238E27FC236}">
                <a16:creationId xmlns:a16="http://schemas.microsoft.com/office/drawing/2014/main" id="{50030433-ACF4-430C-A019-7AE814E3D056}"/>
              </a:ext>
            </a:extLst>
          </p:cNvPr>
          <p:cNvGrpSpPr/>
          <p:nvPr/>
        </p:nvGrpSpPr>
        <p:grpSpPr>
          <a:xfrm>
            <a:off x="1535053" y="4031281"/>
            <a:ext cx="457594" cy="646331"/>
            <a:chOff x="1777347" y="1426589"/>
            <a:chExt cx="457594" cy="646331"/>
          </a:xfrm>
        </p:grpSpPr>
        <p:pic>
          <p:nvPicPr>
            <p:cNvPr id="120" name="图片 119">
              <a:extLst>
                <a:ext uri="{FF2B5EF4-FFF2-40B4-BE49-F238E27FC236}">
                  <a16:creationId xmlns:a16="http://schemas.microsoft.com/office/drawing/2014/main" id="{D131DF4F-E051-4314-B220-3EDBC5046BA2}"/>
                </a:ext>
              </a:extLst>
            </p:cNvPr>
            <p:cNvPicPr>
              <a:picLocks noChangeAspect="1"/>
            </p:cNvPicPr>
            <p:nvPr/>
          </p:nvPicPr>
          <p:blipFill>
            <a:blip r:embed="rId5"/>
            <a:stretch>
              <a:fillRect/>
            </a:stretch>
          </p:blipFill>
          <p:spPr>
            <a:xfrm>
              <a:off x="1839770" y="1493136"/>
              <a:ext cx="304726" cy="399818"/>
            </a:xfrm>
            <a:prstGeom prst="rect">
              <a:avLst/>
            </a:prstGeom>
          </p:spPr>
        </p:pic>
        <p:sp>
          <p:nvSpPr>
            <p:cNvPr id="121" name="文本框 120">
              <a:extLst>
                <a:ext uri="{FF2B5EF4-FFF2-40B4-BE49-F238E27FC236}">
                  <a16:creationId xmlns:a16="http://schemas.microsoft.com/office/drawing/2014/main" id="{76549230-3962-4C3D-A877-1590E4057402}"/>
                </a:ext>
              </a:extLst>
            </p:cNvPr>
            <p:cNvSpPr txBox="1"/>
            <p:nvPr/>
          </p:nvSpPr>
          <p:spPr>
            <a:xfrm>
              <a:off x="1777347" y="1426589"/>
              <a:ext cx="457594" cy="646331"/>
            </a:xfrm>
            <a:prstGeom prst="rect">
              <a:avLst/>
            </a:prstGeom>
            <a:noFill/>
          </p:spPr>
          <p:txBody>
            <a:bodyPr wrap="square" rtlCol="0">
              <a:spAutoFit/>
            </a:bodyPr>
            <a:lstStyle/>
            <a:p>
              <a:r>
                <a:rPr lang="en-US" altLang="zh-CN" sz="3600" dirty="0">
                  <a:solidFill>
                    <a:srgbClr val="FF0000"/>
                  </a:solidFill>
                </a:rPr>
                <a:t>X</a:t>
              </a:r>
              <a:endParaRPr lang="zh-CN" altLang="en-US" sz="3600" dirty="0">
                <a:solidFill>
                  <a:srgbClr val="FF0000"/>
                </a:solidFill>
              </a:endParaRPr>
            </a:p>
          </p:txBody>
        </p:sp>
      </p:grpSp>
      <p:sp>
        <p:nvSpPr>
          <p:cNvPr id="131" name="矩形 130">
            <a:extLst>
              <a:ext uri="{FF2B5EF4-FFF2-40B4-BE49-F238E27FC236}">
                <a16:creationId xmlns:a16="http://schemas.microsoft.com/office/drawing/2014/main" id="{4C0AB5BB-78A0-4051-8EC0-124193EFA5C6}"/>
              </a:ext>
            </a:extLst>
          </p:cNvPr>
          <p:cNvSpPr/>
          <p:nvPr/>
        </p:nvSpPr>
        <p:spPr>
          <a:xfrm>
            <a:off x="6509116" y="585043"/>
            <a:ext cx="2485278" cy="4179606"/>
          </a:xfrm>
          <a:prstGeom prst="rect">
            <a:avLst/>
          </a:prstGeom>
        </p:spPr>
        <p:txBody>
          <a:bodyPr wrap="square">
            <a:spAutoFit/>
          </a:bodyPr>
          <a:lstStyle/>
          <a:p>
            <a:pPr marL="285750" indent="-285750">
              <a:lnSpc>
                <a:spcPct val="120000"/>
              </a:lnSpc>
              <a:buFont typeface="Arial" panose="020B0604020202020204" pitchFamily="34" charset="0"/>
              <a:buChar char="•"/>
            </a:pPr>
            <a:r>
              <a:rPr lang="zh-CN" altLang="en-US" sz="1600" b="1" dirty="0">
                <a:solidFill>
                  <a:srgbClr val="007C6A"/>
                </a:solidFill>
                <a:latin typeface="Arial" panose="020B0604020202020204" pitchFamily="34" charset="0"/>
                <a:ea typeface="微软雅黑" panose="020B0503020204020204" pitchFamily="34" charset="-122"/>
                <a:sym typeface="Arial" panose="020B0604020202020204" pitchFamily="34" charset="0"/>
              </a:rPr>
              <a:t>工作区</a:t>
            </a:r>
            <a:r>
              <a:rPr lang="en-US" altLang="zh-CN" sz="1600" dirty="0">
                <a:solidFill>
                  <a:srgbClr val="007C6A"/>
                </a:solidFill>
                <a:latin typeface="Arial" panose="020B0604020202020204" pitchFamily="34" charset="0"/>
                <a:ea typeface="微软雅黑" panose="020B0503020204020204" pitchFamily="34" charset="-122"/>
                <a:sym typeface="Arial" panose="020B0604020202020204" pitchFamily="34" charset="0"/>
              </a:rPr>
              <a:t>(Working Directory):</a:t>
            </a:r>
            <a:r>
              <a:rPr lang="zh-CN" altLang="en-US" sz="1600" dirty="0">
                <a:solidFill>
                  <a:srgbClr val="007C6A"/>
                </a:solidFill>
                <a:latin typeface="Arial" panose="020B0604020202020204" pitchFamily="34" charset="0"/>
                <a:ea typeface="微软雅黑" panose="020B0503020204020204" pitchFamily="34" charset="-122"/>
                <a:sym typeface="Arial" panose="020B0604020202020204" pitchFamily="34" charset="0"/>
              </a:rPr>
              <a:t>就是你电脑本地硬盘目录</a:t>
            </a:r>
            <a:endParaRPr lang="en-US" altLang="zh-CN" sz="1600" dirty="0">
              <a:solidFill>
                <a:srgbClr val="007C6A"/>
              </a:solidFill>
              <a:latin typeface="Arial" panose="020B0604020202020204" pitchFamily="34" charset="0"/>
              <a:ea typeface="微软雅黑" panose="020B0503020204020204" pitchFamily="34" charset="-122"/>
              <a:sym typeface="Arial" panose="020B0604020202020204" pitchFamily="34" charset="0"/>
            </a:endParaRPr>
          </a:p>
          <a:p>
            <a:pPr marL="285750" indent="-285750">
              <a:lnSpc>
                <a:spcPct val="120000"/>
              </a:lnSpc>
              <a:buFont typeface="Arial" panose="020B0604020202020204" pitchFamily="34" charset="0"/>
              <a:buChar char="•"/>
            </a:pPr>
            <a:r>
              <a:rPr lang="zh-CN" altLang="en-US" sz="1600" b="1" dirty="0">
                <a:solidFill>
                  <a:srgbClr val="007C6A"/>
                </a:solidFill>
                <a:latin typeface="Arial" panose="020B0604020202020204" pitchFamily="34" charset="0"/>
                <a:ea typeface="微软雅黑" panose="020B0503020204020204" pitchFamily="34" charset="-122"/>
                <a:sym typeface="Arial" panose="020B0604020202020204" pitchFamily="34" charset="0"/>
              </a:rPr>
              <a:t>本地库</a:t>
            </a:r>
            <a:r>
              <a:rPr lang="en-US" altLang="zh-CN" sz="1600" dirty="0">
                <a:solidFill>
                  <a:srgbClr val="007C6A"/>
                </a:solidFill>
                <a:latin typeface="Arial" panose="020B0604020202020204" pitchFamily="34" charset="0"/>
                <a:ea typeface="微软雅黑" panose="020B0503020204020204" pitchFamily="34" charset="-122"/>
                <a:sym typeface="Arial" panose="020B0604020202020204" pitchFamily="34" charset="0"/>
              </a:rPr>
              <a:t>(Repository):</a:t>
            </a:r>
            <a:r>
              <a:rPr lang="zh-CN" altLang="en-US" sz="1600" dirty="0">
                <a:solidFill>
                  <a:srgbClr val="007C6A"/>
                </a:solidFill>
                <a:latin typeface="Arial" panose="020B0604020202020204" pitchFamily="34" charset="0"/>
                <a:ea typeface="微软雅黑" panose="020B0503020204020204" pitchFamily="34" charset="-122"/>
                <a:sym typeface="Arial" panose="020B0604020202020204" pitchFamily="34" charset="0"/>
              </a:rPr>
              <a:t>工作区有个隐藏目录</a:t>
            </a:r>
            <a:r>
              <a:rPr lang="en-US" altLang="zh-CN" sz="1600" dirty="0">
                <a:solidFill>
                  <a:srgbClr val="007C6A"/>
                </a:solidFill>
                <a:latin typeface="Arial" panose="020B0604020202020204" pitchFamily="34" charset="0"/>
                <a:ea typeface="微软雅黑" panose="020B0503020204020204" pitchFamily="34" charset="-122"/>
                <a:sym typeface="Arial" panose="020B0604020202020204" pitchFamily="34" charset="0"/>
              </a:rPr>
              <a:t>.git</a:t>
            </a:r>
            <a:r>
              <a:rPr lang="zh-CN" altLang="en-US" sz="1600" dirty="0">
                <a:solidFill>
                  <a:srgbClr val="007C6A"/>
                </a:solidFill>
                <a:latin typeface="Arial" panose="020B0604020202020204" pitchFamily="34" charset="0"/>
                <a:ea typeface="微软雅黑" panose="020B0503020204020204" pitchFamily="34" charset="-122"/>
                <a:sym typeface="Arial" panose="020B0604020202020204" pitchFamily="34" charset="0"/>
              </a:rPr>
              <a:t>，它就是</a:t>
            </a:r>
            <a:r>
              <a:rPr lang="en-US" altLang="zh-CN" sz="1600" dirty="0">
                <a:solidFill>
                  <a:srgbClr val="007C6A"/>
                </a:solidFill>
                <a:latin typeface="Arial" panose="020B0604020202020204" pitchFamily="34" charset="0"/>
                <a:ea typeface="微软雅黑" panose="020B0503020204020204" pitchFamily="34" charset="-122"/>
                <a:sym typeface="Arial" panose="020B0604020202020204" pitchFamily="34" charset="0"/>
              </a:rPr>
              <a:t>Git</a:t>
            </a:r>
            <a:r>
              <a:rPr lang="zh-CN" altLang="en-US" sz="1600" dirty="0">
                <a:solidFill>
                  <a:srgbClr val="007C6A"/>
                </a:solidFill>
                <a:latin typeface="Arial" panose="020B0604020202020204" pitchFamily="34" charset="0"/>
                <a:ea typeface="微软雅黑" panose="020B0503020204020204" pitchFamily="34" charset="-122"/>
                <a:sym typeface="Arial" panose="020B0604020202020204" pitchFamily="34" charset="0"/>
              </a:rPr>
              <a:t>的本地版本库</a:t>
            </a:r>
            <a:endParaRPr lang="en-US" altLang="zh-CN" sz="1600" dirty="0">
              <a:solidFill>
                <a:srgbClr val="007C6A"/>
              </a:solidFill>
              <a:latin typeface="Arial" panose="020B0604020202020204" pitchFamily="34" charset="0"/>
              <a:ea typeface="微软雅黑" panose="020B0503020204020204" pitchFamily="34" charset="-122"/>
              <a:sym typeface="Arial" panose="020B0604020202020204" pitchFamily="34" charset="0"/>
            </a:endParaRPr>
          </a:p>
          <a:p>
            <a:pPr marL="285750" indent="-285750">
              <a:lnSpc>
                <a:spcPct val="120000"/>
              </a:lnSpc>
              <a:buFont typeface="Arial" panose="020B0604020202020204" pitchFamily="34" charset="0"/>
              <a:buChar char="•"/>
            </a:pPr>
            <a:r>
              <a:rPr lang="zh-CN" altLang="en-US" sz="1600" b="1" dirty="0">
                <a:solidFill>
                  <a:srgbClr val="007C6A"/>
                </a:solidFill>
                <a:latin typeface="Arial" panose="020B0604020202020204" pitchFamily="34" charset="0"/>
                <a:ea typeface="微软雅黑" panose="020B0503020204020204" pitchFamily="34" charset="-122"/>
                <a:sym typeface="Arial" panose="020B0604020202020204" pitchFamily="34" charset="0"/>
              </a:rPr>
              <a:t>暂存区</a:t>
            </a:r>
            <a:r>
              <a:rPr lang="en-US" altLang="zh-CN" sz="1600" dirty="0">
                <a:solidFill>
                  <a:srgbClr val="007C6A"/>
                </a:solidFill>
                <a:latin typeface="Arial" panose="020B0604020202020204" pitchFamily="34" charset="0"/>
                <a:ea typeface="微软雅黑" panose="020B0503020204020204" pitchFamily="34" charset="-122"/>
                <a:sym typeface="Arial" panose="020B0604020202020204" pitchFamily="34" charset="0"/>
              </a:rPr>
              <a:t>(stage):</a:t>
            </a:r>
            <a:r>
              <a:rPr lang="zh-CN" altLang="en-US" sz="1600" dirty="0">
                <a:solidFill>
                  <a:srgbClr val="007C6A"/>
                </a:solidFill>
                <a:latin typeface="Arial" panose="020B0604020202020204" pitchFamily="34" charset="0"/>
                <a:ea typeface="微软雅黑" panose="020B0503020204020204" pitchFamily="34" charset="-122"/>
                <a:sym typeface="Arial" panose="020B0604020202020204" pitchFamily="34" charset="0"/>
              </a:rPr>
              <a:t>一般存放在</a:t>
            </a:r>
            <a:r>
              <a:rPr lang="en-US" altLang="zh-CN" sz="1600" dirty="0">
                <a:solidFill>
                  <a:srgbClr val="007C6A"/>
                </a:solidFill>
                <a:latin typeface="Arial" panose="020B0604020202020204" pitchFamily="34" charset="0"/>
                <a:ea typeface="微软雅黑" panose="020B0503020204020204" pitchFamily="34" charset="-122"/>
                <a:sym typeface="Arial" panose="020B0604020202020204" pitchFamily="34" charset="0"/>
              </a:rPr>
              <a:t>"git</a:t>
            </a:r>
            <a:r>
              <a:rPr lang="zh-CN" altLang="en-US" sz="1600" dirty="0">
                <a:solidFill>
                  <a:srgbClr val="007C6A"/>
                </a:solidFill>
                <a:latin typeface="Arial" panose="020B0604020202020204" pitchFamily="34" charset="0"/>
                <a:ea typeface="微软雅黑" panose="020B0503020204020204" pitchFamily="34" charset="-122"/>
                <a:sym typeface="Arial" panose="020B0604020202020204" pitchFamily="34" charset="0"/>
              </a:rPr>
              <a:t>目录</a:t>
            </a:r>
            <a:r>
              <a:rPr lang="en-US" altLang="zh-CN" sz="1600" dirty="0">
                <a:solidFill>
                  <a:srgbClr val="007C6A"/>
                </a:solidFill>
                <a:latin typeface="Arial" panose="020B0604020202020204" pitchFamily="34" charset="0"/>
                <a:ea typeface="微软雅黑" panose="020B0503020204020204" pitchFamily="34" charset="-122"/>
                <a:sym typeface="Arial" panose="020B0604020202020204" pitchFamily="34" charset="0"/>
              </a:rPr>
              <a:t>"</a:t>
            </a:r>
            <a:r>
              <a:rPr lang="zh-CN" altLang="en-US" sz="1600" dirty="0">
                <a:solidFill>
                  <a:srgbClr val="007C6A"/>
                </a:solidFill>
                <a:latin typeface="Arial" panose="020B0604020202020204" pitchFamily="34" charset="0"/>
                <a:ea typeface="微软雅黑" panose="020B0503020204020204" pitchFamily="34" charset="-122"/>
                <a:sym typeface="Arial" panose="020B0604020202020204" pitchFamily="34" charset="0"/>
              </a:rPr>
              <a:t>下的</a:t>
            </a:r>
            <a:r>
              <a:rPr lang="en-US" altLang="zh-CN" sz="1600" dirty="0">
                <a:solidFill>
                  <a:srgbClr val="007C6A"/>
                </a:solidFill>
                <a:latin typeface="Arial" panose="020B0604020202020204" pitchFamily="34" charset="0"/>
                <a:ea typeface="微软雅黑" panose="020B0503020204020204" pitchFamily="34" charset="-122"/>
                <a:sym typeface="Arial" panose="020B0604020202020204" pitchFamily="34" charset="0"/>
              </a:rPr>
              <a:t>index</a:t>
            </a:r>
            <a:r>
              <a:rPr lang="zh-CN" altLang="en-US" sz="1600" dirty="0">
                <a:solidFill>
                  <a:srgbClr val="007C6A"/>
                </a:solidFill>
                <a:latin typeface="Arial" panose="020B0604020202020204" pitchFamily="34" charset="0"/>
                <a:ea typeface="微软雅黑" panose="020B0503020204020204" pitchFamily="34" charset="-122"/>
                <a:sym typeface="Arial" panose="020B0604020202020204" pitchFamily="34" charset="0"/>
              </a:rPr>
              <a:t>文件（</a:t>
            </a:r>
            <a:r>
              <a:rPr lang="en-US" altLang="zh-CN" sz="1600" dirty="0">
                <a:solidFill>
                  <a:srgbClr val="007C6A"/>
                </a:solidFill>
                <a:latin typeface="Arial" panose="020B0604020202020204" pitchFamily="34" charset="0"/>
                <a:ea typeface="微软雅黑" panose="020B0503020204020204" pitchFamily="34" charset="-122"/>
                <a:sym typeface="Arial" panose="020B0604020202020204" pitchFamily="34" charset="0"/>
              </a:rPr>
              <a:t>.git/index</a:t>
            </a:r>
            <a:r>
              <a:rPr lang="zh-CN" altLang="en-US" sz="1600" dirty="0">
                <a:solidFill>
                  <a:srgbClr val="007C6A"/>
                </a:solidFill>
                <a:latin typeface="Arial" panose="020B0604020202020204" pitchFamily="34" charset="0"/>
                <a:ea typeface="微软雅黑" panose="020B0503020204020204" pitchFamily="34" charset="-122"/>
                <a:sym typeface="Arial" panose="020B0604020202020204" pitchFamily="34" charset="0"/>
              </a:rPr>
              <a:t>）中，所以我们把暂存区有时也叫作索引（</a:t>
            </a:r>
            <a:r>
              <a:rPr lang="en-US" altLang="zh-CN" sz="1600" dirty="0">
                <a:solidFill>
                  <a:srgbClr val="007C6A"/>
                </a:solidFill>
                <a:latin typeface="Arial" panose="020B0604020202020204" pitchFamily="34" charset="0"/>
                <a:ea typeface="微软雅黑" panose="020B0503020204020204" pitchFamily="34" charset="-122"/>
                <a:sym typeface="Arial" panose="020B0604020202020204" pitchFamily="34" charset="0"/>
              </a:rPr>
              <a:t>index</a:t>
            </a:r>
            <a:r>
              <a:rPr lang="zh-CN" altLang="en-US" sz="1600" dirty="0">
                <a:solidFill>
                  <a:srgbClr val="007C6A"/>
                </a:solidFill>
                <a:latin typeface="Arial" panose="020B0604020202020204" pitchFamily="34" charset="0"/>
                <a:ea typeface="微软雅黑" panose="020B0503020204020204" pitchFamily="34" charset="-122"/>
                <a:sym typeface="Arial" panose="020B0604020202020204" pitchFamily="34" charset="0"/>
              </a:rPr>
              <a:t>）。</a:t>
            </a:r>
          </a:p>
          <a:p>
            <a:endParaRPr lang="en-US" altLang="zh-CN" sz="1600" b="1" dirty="0">
              <a:solidFill>
                <a:srgbClr val="007C6A"/>
              </a:solidFill>
              <a:latin typeface="Arial" panose="020B0604020202020204" pitchFamily="34" charset="0"/>
              <a:ea typeface="微软雅黑" panose="020B0503020204020204" pitchFamily="34" charset="-122"/>
              <a:sym typeface="Arial" panose="020B0604020202020204" pitchFamily="34" charset="0"/>
            </a:endParaRPr>
          </a:p>
        </p:txBody>
      </p:sp>
    </p:spTree>
    <p:custDataLst>
      <p:tags r:id="rId1"/>
    </p:custDataLst>
    <p:extLst>
      <p:ext uri="{BB962C8B-B14F-4D97-AF65-F5344CB8AC3E}">
        <p14:creationId xmlns:p14="http://schemas.microsoft.com/office/powerpoint/2010/main" val="4178056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00"/>
                                        </p:tgtEl>
                                        <p:attrNameLst>
                                          <p:attrName>style.visibility</p:attrName>
                                        </p:attrNameLst>
                                      </p:cBhvr>
                                      <p:to>
                                        <p:strVal val="visible"/>
                                      </p:to>
                                    </p:set>
                                    <p:animEffect transition="in" filter="wipe(left)">
                                      <p:cBhvr>
                                        <p:cTn id="7" dur="1000"/>
                                        <p:tgtEl>
                                          <p:spTgt spid="100"/>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02"/>
                                        </p:tgtEl>
                                        <p:attrNameLst>
                                          <p:attrName>style.visibility</p:attrName>
                                        </p:attrNameLst>
                                      </p:cBhvr>
                                      <p:to>
                                        <p:strVal val="visible"/>
                                      </p:to>
                                    </p:set>
                                    <p:animEffect transition="in" filter="wipe(left)">
                                      <p:cBhvr>
                                        <p:cTn id="10" dur="1000"/>
                                        <p:tgtEl>
                                          <p:spTgt spid="102"/>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101"/>
                                        </p:tgtEl>
                                        <p:attrNameLst>
                                          <p:attrName>style.visibility</p:attrName>
                                        </p:attrNameLst>
                                      </p:cBhvr>
                                      <p:to>
                                        <p:strVal val="visible"/>
                                      </p:to>
                                    </p:set>
                                    <p:animEffect transition="in" filter="wipe(left)">
                                      <p:cBhvr>
                                        <p:cTn id="15" dur="1000"/>
                                        <p:tgtEl>
                                          <p:spTgt spid="101"/>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103"/>
                                        </p:tgtEl>
                                        <p:attrNameLst>
                                          <p:attrName>style.visibility</p:attrName>
                                        </p:attrNameLst>
                                      </p:cBhvr>
                                      <p:to>
                                        <p:strVal val="visible"/>
                                      </p:to>
                                    </p:set>
                                    <p:animEffect transition="in" filter="wipe(left)">
                                      <p:cBhvr>
                                        <p:cTn id="18" dur="1000"/>
                                        <p:tgtEl>
                                          <p:spTgt spid="103"/>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2" fill="hold" nodeType="clickEffect">
                                  <p:stCondLst>
                                    <p:cond delay="0"/>
                                  </p:stCondLst>
                                  <p:childTnLst>
                                    <p:set>
                                      <p:cBhvr>
                                        <p:cTn id="22" dur="1" fill="hold">
                                          <p:stCondLst>
                                            <p:cond delay="0"/>
                                          </p:stCondLst>
                                        </p:cTn>
                                        <p:tgtEl>
                                          <p:spTgt spid="104"/>
                                        </p:tgtEl>
                                        <p:attrNameLst>
                                          <p:attrName>style.visibility</p:attrName>
                                        </p:attrNameLst>
                                      </p:cBhvr>
                                      <p:to>
                                        <p:strVal val="visible"/>
                                      </p:to>
                                    </p:set>
                                    <p:animEffect transition="in" filter="wipe(right)">
                                      <p:cBhvr>
                                        <p:cTn id="23" dur="500"/>
                                        <p:tgtEl>
                                          <p:spTgt spid="104"/>
                                        </p:tgtEl>
                                      </p:cBhvr>
                                    </p:animEffect>
                                  </p:childTnLst>
                                </p:cTn>
                              </p:par>
                              <p:par>
                                <p:cTn id="24" presetID="22" presetClass="entr" presetSubtype="2" fill="hold" grpId="0" nodeType="withEffect">
                                  <p:stCondLst>
                                    <p:cond delay="0"/>
                                  </p:stCondLst>
                                  <p:childTnLst>
                                    <p:set>
                                      <p:cBhvr>
                                        <p:cTn id="25" dur="1" fill="hold">
                                          <p:stCondLst>
                                            <p:cond delay="0"/>
                                          </p:stCondLst>
                                        </p:cTn>
                                        <p:tgtEl>
                                          <p:spTgt spid="105"/>
                                        </p:tgtEl>
                                        <p:attrNameLst>
                                          <p:attrName>style.visibility</p:attrName>
                                        </p:attrNameLst>
                                      </p:cBhvr>
                                      <p:to>
                                        <p:strVal val="visible"/>
                                      </p:to>
                                    </p:set>
                                    <p:animEffect transition="in" filter="wipe(right)">
                                      <p:cBhvr>
                                        <p:cTn id="26" dur="500"/>
                                        <p:tgtEl>
                                          <p:spTgt spid="105"/>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2" fill="hold" nodeType="clickEffect">
                                  <p:stCondLst>
                                    <p:cond delay="0"/>
                                  </p:stCondLst>
                                  <p:childTnLst>
                                    <p:set>
                                      <p:cBhvr>
                                        <p:cTn id="30" dur="1" fill="hold">
                                          <p:stCondLst>
                                            <p:cond delay="0"/>
                                          </p:stCondLst>
                                        </p:cTn>
                                        <p:tgtEl>
                                          <p:spTgt spid="106"/>
                                        </p:tgtEl>
                                        <p:attrNameLst>
                                          <p:attrName>style.visibility</p:attrName>
                                        </p:attrNameLst>
                                      </p:cBhvr>
                                      <p:to>
                                        <p:strVal val="visible"/>
                                      </p:to>
                                    </p:set>
                                    <p:animEffect transition="in" filter="wipe(right)">
                                      <p:cBhvr>
                                        <p:cTn id="31" dur="1000"/>
                                        <p:tgtEl>
                                          <p:spTgt spid="106"/>
                                        </p:tgtEl>
                                      </p:cBhvr>
                                    </p:animEffect>
                                  </p:childTnLst>
                                </p:cTn>
                              </p:par>
                              <p:par>
                                <p:cTn id="32" presetID="22" presetClass="entr" presetSubtype="2" fill="hold" grpId="0" nodeType="withEffect">
                                  <p:stCondLst>
                                    <p:cond delay="0"/>
                                  </p:stCondLst>
                                  <p:childTnLst>
                                    <p:set>
                                      <p:cBhvr>
                                        <p:cTn id="33" dur="1" fill="hold">
                                          <p:stCondLst>
                                            <p:cond delay="0"/>
                                          </p:stCondLst>
                                        </p:cTn>
                                        <p:tgtEl>
                                          <p:spTgt spid="109"/>
                                        </p:tgtEl>
                                        <p:attrNameLst>
                                          <p:attrName>style.visibility</p:attrName>
                                        </p:attrNameLst>
                                      </p:cBhvr>
                                      <p:to>
                                        <p:strVal val="visible"/>
                                      </p:to>
                                    </p:set>
                                    <p:animEffect transition="in" filter="wipe(right)">
                                      <p:cBhvr>
                                        <p:cTn id="34" dur="1000"/>
                                        <p:tgtEl>
                                          <p:spTgt spid="109"/>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nodeType="clickEffect">
                                  <p:stCondLst>
                                    <p:cond delay="0"/>
                                  </p:stCondLst>
                                  <p:childTnLst>
                                    <p:set>
                                      <p:cBhvr>
                                        <p:cTn id="38" dur="1" fill="hold">
                                          <p:stCondLst>
                                            <p:cond delay="0"/>
                                          </p:stCondLst>
                                        </p:cTn>
                                        <p:tgtEl>
                                          <p:spTgt spid="117"/>
                                        </p:tgtEl>
                                        <p:attrNameLst>
                                          <p:attrName>style.visibility</p:attrName>
                                        </p:attrNameLst>
                                      </p:cBhvr>
                                      <p:to>
                                        <p:strVal val="visible"/>
                                      </p:to>
                                    </p:set>
                                    <p:animEffect transition="in" filter="wipe(left)">
                                      <p:cBhvr>
                                        <p:cTn id="39" dur="500"/>
                                        <p:tgtEl>
                                          <p:spTgt spid="117"/>
                                        </p:tgtEl>
                                      </p:cBhvr>
                                    </p:animEffect>
                                  </p:childTnLst>
                                </p:cTn>
                              </p:par>
                              <p:par>
                                <p:cTn id="40" presetID="22" presetClass="entr" presetSubtype="8" fill="hold" grpId="0" nodeType="withEffect">
                                  <p:stCondLst>
                                    <p:cond delay="0"/>
                                  </p:stCondLst>
                                  <p:childTnLst>
                                    <p:set>
                                      <p:cBhvr>
                                        <p:cTn id="41" dur="1" fill="hold">
                                          <p:stCondLst>
                                            <p:cond delay="0"/>
                                          </p:stCondLst>
                                        </p:cTn>
                                        <p:tgtEl>
                                          <p:spTgt spid="118"/>
                                        </p:tgtEl>
                                        <p:attrNameLst>
                                          <p:attrName>style.visibility</p:attrName>
                                        </p:attrNameLst>
                                      </p:cBhvr>
                                      <p:to>
                                        <p:strVal val="visible"/>
                                      </p:to>
                                    </p:set>
                                    <p:animEffect transition="in" filter="wipe(left)">
                                      <p:cBhvr>
                                        <p:cTn id="42" dur="500"/>
                                        <p:tgtEl>
                                          <p:spTgt spid="118"/>
                                        </p:tgtEl>
                                      </p:cBhvr>
                                    </p:animEffect>
                                  </p:childTnLst>
                                </p:cTn>
                              </p:par>
                              <p:par>
                                <p:cTn id="43" presetID="22" presetClass="entr" presetSubtype="8" fill="hold" nodeType="withEffect">
                                  <p:stCondLst>
                                    <p:cond delay="0"/>
                                  </p:stCondLst>
                                  <p:childTnLst>
                                    <p:set>
                                      <p:cBhvr>
                                        <p:cTn id="44" dur="1" fill="hold">
                                          <p:stCondLst>
                                            <p:cond delay="0"/>
                                          </p:stCondLst>
                                        </p:cTn>
                                        <p:tgtEl>
                                          <p:spTgt spid="119"/>
                                        </p:tgtEl>
                                        <p:attrNameLst>
                                          <p:attrName>style.visibility</p:attrName>
                                        </p:attrNameLst>
                                      </p:cBhvr>
                                      <p:to>
                                        <p:strVal val="visible"/>
                                      </p:to>
                                    </p:set>
                                    <p:animEffect transition="in" filter="wipe(left)">
                                      <p:cBhvr>
                                        <p:cTn id="45" dur="500"/>
                                        <p:tgtEl>
                                          <p:spTgt spid="119"/>
                                        </p:tgtEl>
                                      </p:cBhvr>
                                    </p:animEffect>
                                  </p:childTnLst>
                                </p:cTn>
                              </p:par>
                              <p:par>
                                <p:cTn id="46" presetID="22" presetClass="entr" presetSubtype="8" fill="hold" grpId="0" nodeType="withEffect">
                                  <p:stCondLst>
                                    <p:cond delay="0"/>
                                  </p:stCondLst>
                                  <p:childTnLst>
                                    <p:set>
                                      <p:cBhvr>
                                        <p:cTn id="47" dur="1" fill="hold">
                                          <p:stCondLst>
                                            <p:cond delay="0"/>
                                          </p:stCondLst>
                                        </p:cTn>
                                        <p:tgtEl>
                                          <p:spTgt spid="115"/>
                                        </p:tgtEl>
                                        <p:attrNameLst>
                                          <p:attrName>style.visibility</p:attrName>
                                        </p:attrNameLst>
                                      </p:cBhvr>
                                      <p:to>
                                        <p:strVal val="visible"/>
                                      </p:to>
                                    </p:set>
                                    <p:animEffect transition="in" filter="wipe(left)">
                                      <p:cBhvr>
                                        <p:cTn id="48" dur="500"/>
                                        <p:tgtEl>
                                          <p:spTgt spid="115"/>
                                        </p:tgtEl>
                                      </p:cBhvr>
                                    </p:animEffect>
                                  </p:childTnLst>
                                </p:cTn>
                              </p:par>
                              <p:par>
                                <p:cTn id="49" presetID="22" presetClass="entr" presetSubtype="8" fill="hold" nodeType="withEffect">
                                  <p:stCondLst>
                                    <p:cond delay="0"/>
                                  </p:stCondLst>
                                  <p:childTnLst>
                                    <p:set>
                                      <p:cBhvr>
                                        <p:cTn id="50" dur="1" fill="hold">
                                          <p:stCondLst>
                                            <p:cond delay="0"/>
                                          </p:stCondLst>
                                        </p:cTn>
                                        <p:tgtEl>
                                          <p:spTgt spid="113"/>
                                        </p:tgtEl>
                                        <p:attrNameLst>
                                          <p:attrName>style.visibility</p:attrName>
                                        </p:attrNameLst>
                                      </p:cBhvr>
                                      <p:to>
                                        <p:strVal val="visible"/>
                                      </p:to>
                                    </p:set>
                                    <p:animEffect transition="in" filter="wipe(left)">
                                      <p:cBhvr>
                                        <p:cTn id="51" dur="500"/>
                                        <p:tgtEl>
                                          <p:spTgt spid="113"/>
                                        </p:tgtEl>
                                      </p:cBhvr>
                                    </p:animEffect>
                                  </p:childTnLst>
                                </p:cTn>
                              </p:par>
                              <p:par>
                                <p:cTn id="52" presetID="22" presetClass="entr" presetSubtype="8" fill="hold" grpId="0" nodeType="withEffect">
                                  <p:stCondLst>
                                    <p:cond delay="0"/>
                                  </p:stCondLst>
                                  <p:childTnLst>
                                    <p:set>
                                      <p:cBhvr>
                                        <p:cTn id="53" dur="1" fill="hold">
                                          <p:stCondLst>
                                            <p:cond delay="0"/>
                                          </p:stCondLst>
                                        </p:cTn>
                                        <p:tgtEl>
                                          <p:spTgt spid="116"/>
                                        </p:tgtEl>
                                        <p:attrNameLst>
                                          <p:attrName>style.visibility</p:attrName>
                                        </p:attrNameLst>
                                      </p:cBhvr>
                                      <p:to>
                                        <p:strVal val="visible"/>
                                      </p:to>
                                    </p:set>
                                    <p:animEffect transition="in" filter="wipe(left)">
                                      <p:cBhvr>
                                        <p:cTn id="54" dur="500"/>
                                        <p:tgtEl>
                                          <p:spTgt spid="116"/>
                                        </p:tgtEl>
                                      </p:cBhvr>
                                    </p:animEffect>
                                  </p:childTnLst>
                                </p:cTn>
                              </p:par>
                              <p:par>
                                <p:cTn id="55" presetID="22" presetClass="entr" presetSubtype="8" fill="hold" nodeType="withEffect">
                                  <p:stCondLst>
                                    <p:cond delay="0"/>
                                  </p:stCondLst>
                                  <p:childTnLst>
                                    <p:set>
                                      <p:cBhvr>
                                        <p:cTn id="56" dur="1" fill="hold">
                                          <p:stCondLst>
                                            <p:cond delay="0"/>
                                          </p:stCondLst>
                                        </p:cTn>
                                        <p:tgtEl>
                                          <p:spTgt spid="114"/>
                                        </p:tgtEl>
                                        <p:attrNameLst>
                                          <p:attrName>style.visibility</p:attrName>
                                        </p:attrNameLst>
                                      </p:cBhvr>
                                      <p:to>
                                        <p:strVal val="visible"/>
                                      </p:to>
                                    </p:set>
                                    <p:animEffect transition="in" filter="wipe(left)">
                                      <p:cBhvr>
                                        <p:cTn id="57" dur="500"/>
                                        <p:tgtEl>
                                          <p:spTgt spid="1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 grpId="0"/>
      <p:bldP spid="103" grpId="0"/>
      <p:bldP spid="105" grpId="0"/>
      <p:bldP spid="109" grpId="0"/>
      <p:bldP spid="115" grpId="0"/>
      <p:bldP spid="116" grpId="0"/>
      <p:bldP spid="118"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889686" y="4980"/>
            <a:ext cx="5023433" cy="400110"/>
          </a:xfrm>
          <a:prstGeom prst="rect">
            <a:avLst/>
          </a:prstGeom>
          <a:noFill/>
          <a:ln>
            <a:noFill/>
          </a:ln>
        </p:spPr>
        <p:txBody>
          <a:bodyPr wrap="square" rtlCol="0" anchor="t">
            <a:spAutoFit/>
          </a:bodyPr>
          <a:lstStyle/>
          <a:p>
            <a:r>
              <a:rPr lang="en-US" altLang="zh-CN" sz="2000" dirty="0">
                <a:latin typeface="方正兰亭粗黑简体" panose="02000000000000000000" pitchFamily="2" charset="-122"/>
                <a:ea typeface="方正兰亭粗黑简体" panose="02000000000000000000" pitchFamily="2" charset="-122"/>
              </a:rPr>
              <a:t>Gits</a:t>
            </a:r>
            <a:r>
              <a:rPr lang="zh-CN" altLang="en-US" sz="2000" dirty="0">
                <a:latin typeface="方正兰亭粗黑简体" panose="02000000000000000000" pitchFamily="2" charset="-122"/>
                <a:ea typeface="方正兰亭粗黑简体" panose="02000000000000000000" pitchFamily="2" charset="-122"/>
              </a:rPr>
              <a:t>实战操练</a:t>
            </a:r>
            <a:r>
              <a:rPr lang="en-US" altLang="zh-CN" sz="2000" dirty="0">
                <a:latin typeface="方正兰亭粗黑简体" panose="02000000000000000000" pitchFamily="2" charset="-122"/>
                <a:ea typeface="方正兰亭粗黑简体" panose="02000000000000000000" pitchFamily="2" charset="-122"/>
              </a:rPr>
              <a:t>—</a:t>
            </a:r>
            <a:r>
              <a:rPr lang="zh-CN" altLang="en-US" sz="2000" dirty="0">
                <a:latin typeface="方正兰亭粗黑简体" panose="02000000000000000000" pitchFamily="2" charset="-122"/>
                <a:ea typeface="方正兰亭粗黑简体" panose="02000000000000000000" pitchFamily="2" charset="-122"/>
              </a:rPr>
              <a:t>分支</a:t>
            </a:r>
            <a:r>
              <a:rPr lang="zh-CN" altLang="en-US" sz="2000" dirty="0">
                <a:ln/>
                <a:effectLst>
                  <a:outerShdw blurRad="38100" dist="19050" dir="2700000" algn="tl" rotWithShape="0">
                    <a:schemeClr val="dk1">
                      <a:alpha val="40000"/>
                    </a:schemeClr>
                  </a:outerShdw>
                </a:effectLst>
              </a:rPr>
              <a:t> </a:t>
            </a:r>
            <a:endParaRPr lang="zh-CN" altLang="en-US" sz="2000" dirty="0">
              <a:ln/>
              <a:solidFill>
                <a:schemeClr val="tx1"/>
              </a:solidFill>
              <a:effectLst>
                <a:outerShdw blurRad="38100" dist="19050" dir="2700000" algn="tl" rotWithShape="0">
                  <a:schemeClr val="dk1">
                    <a:alpha val="40000"/>
                  </a:schemeClr>
                </a:outerShdw>
              </a:effectLst>
            </a:endParaRPr>
          </a:p>
        </p:txBody>
      </p:sp>
      <p:grpSp>
        <p:nvGrpSpPr>
          <p:cNvPr id="52" name="组合 51">
            <a:extLst>
              <a:ext uri="{FF2B5EF4-FFF2-40B4-BE49-F238E27FC236}">
                <a16:creationId xmlns:a16="http://schemas.microsoft.com/office/drawing/2014/main" id="{335323FC-DDE1-47AA-9851-7A1ED0B5CBE6}"/>
              </a:ext>
            </a:extLst>
          </p:cNvPr>
          <p:cNvGrpSpPr/>
          <p:nvPr/>
        </p:nvGrpSpPr>
        <p:grpSpPr>
          <a:xfrm>
            <a:off x="5061608" y="692332"/>
            <a:ext cx="3649503" cy="4080594"/>
            <a:chOff x="3023739" y="2342300"/>
            <a:chExt cx="3649503" cy="4080594"/>
          </a:xfrm>
        </p:grpSpPr>
        <p:sp>
          <p:nvSpPr>
            <p:cNvPr id="53" name="右箭头 3">
              <a:extLst>
                <a:ext uri="{FF2B5EF4-FFF2-40B4-BE49-F238E27FC236}">
                  <a16:creationId xmlns:a16="http://schemas.microsoft.com/office/drawing/2014/main" id="{7340CD51-FED2-450F-BCE7-7C2D6A10362B}"/>
                </a:ext>
              </a:extLst>
            </p:cNvPr>
            <p:cNvSpPr/>
            <p:nvPr/>
          </p:nvSpPr>
          <p:spPr>
            <a:xfrm rot="16200000">
              <a:off x="2515200" y="4776623"/>
              <a:ext cx="1917693" cy="360040"/>
            </a:xfrm>
            <a:prstGeom prst="rightArrow">
              <a:avLst/>
            </a:prstGeom>
            <a:solidFill>
              <a:srgbClr val="007C6A"/>
            </a:solidFill>
            <a:ln>
              <a:solidFill>
                <a:srgbClr val="007C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C6A"/>
                </a:solidFill>
              </a:endParaRPr>
            </a:p>
          </p:txBody>
        </p:sp>
        <p:sp>
          <p:nvSpPr>
            <p:cNvPr id="54" name="右箭头 4">
              <a:extLst>
                <a:ext uri="{FF2B5EF4-FFF2-40B4-BE49-F238E27FC236}">
                  <a16:creationId xmlns:a16="http://schemas.microsoft.com/office/drawing/2014/main" id="{B964257B-247C-4880-9AA4-10F50239A62B}"/>
                </a:ext>
              </a:extLst>
            </p:cNvPr>
            <p:cNvSpPr/>
            <p:nvPr/>
          </p:nvSpPr>
          <p:spPr>
            <a:xfrm rot="18891316">
              <a:off x="3300697" y="5030044"/>
              <a:ext cx="1589267" cy="360040"/>
            </a:xfrm>
            <a:prstGeom prst="rightArrow">
              <a:avLst/>
            </a:prstGeom>
            <a:solidFill>
              <a:srgbClr val="007C6A"/>
            </a:solidFill>
            <a:ln>
              <a:solidFill>
                <a:srgbClr val="007C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C6A"/>
                </a:solidFill>
              </a:endParaRPr>
            </a:p>
          </p:txBody>
        </p:sp>
        <p:sp>
          <p:nvSpPr>
            <p:cNvPr id="55" name="右箭头 5">
              <a:extLst>
                <a:ext uri="{FF2B5EF4-FFF2-40B4-BE49-F238E27FC236}">
                  <a16:creationId xmlns:a16="http://schemas.microsoft.com/office/drawing/2014/main" id="{FDF9D341-E1E2-4236-A724-DDBC8B5CD6C0}"/>
                </a:ext>
              </a:extLst>
            </p:cNvPr>
            <p:cNvSpPr/>
            <p:nvPr/>
          </p:nvSpPr>
          <p:spPr>
            <a:xfrm rot="12415726">
              <a:off x="3349533" y="4030534"/>
              <a:ext cx="1401246" cy="361122"/>
            </a:xfrm>
            <a:prstGeom prst="rightArrow">
              <a:avLst/>
            </a:prstGeom>
            <a:solidFill>
              <a:srgbClr val="007C6A"/>
            </a:solidFill>
            <a:ln>
              <a:solidFill>
                <a:srgbClr val="007C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C6A"/>
                </a:solidFill>
              </a:endParaRPr>
            </a:p>
          </p:txBody>
        </p:sp>
        <p:sp>
          <p:nvSpPr>
            <p:cNvPr id="56" name="右箭头 6">
              <a:extLst>
                <a:ext uri="{FF2B5EF4-FFF2-40B4-BE49-F238E27FC236}">
                  <a16:creationId xmlns:a16="http://schemas.microsoft.com/office/drawing/2014/main" id="{09B28BB0-8B38-4421-92CD-614913152C48}"/>
                </a:ext>
              </a:extLst>
            </p:cNvPr>
            <p:cNvSpPr/>
            <p:nvPr/>
          </p:nvSpPr>
          <p:spPr>
            <a:xfrm rot="20213016">
              <a:off x="3582540" y="5153893"/>
              <a:ext cx="2361776" cy="361122"/>
            </a:xfrm>
            <a:prstGeom prst="rightArrow">
              <a:avLst/>
            </a:prstGeom>
            <a:solidFill>
              <a:srgbClr val="007C6A"/>
            </a:solidFill>
            <a:ln>
              <a:solidFill>
                <a:srgbClr val="007C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C6A"/>
                </a:solidFill>
              </a:endParaRPr>
            </a:p>
          </p:txBody>
        </p:sp>
        <p:cxnSp>
          <p:nvCxnSpPr>
            <p:cNvPr id="57" name="直接连接符 56">
              <a:extLst>
                <a:ext uri="{FF2B5EF4-FFF2-40B4-BE49-F238E27FC236}">
                  <a16:creationId xmlns:a16="http://schemas.microsoft.com/office/drawing/2014/main" id="{8ABD5A6B-544F-4A30-8851-235364BA8332}"/>
                </a:ext>
              </a:extLst>
            </p:cNvPr>
            <p:cNvCxnSpPr/>
            <p:nvPr/>
          </p:nvCxnSpPr>
          <p:spPr>
            <a:xfrm>
              <a:off x="4710857" y="2939523"/>
              <a:ext cx="0" cy="2961202"/>
            </a:xfrm>
            <a:prstGeom prst="line">
              <a:avLst/>
            </a:prstGeom>
            <a:ln>
              <a:prstDash val="lgDash"/>
            </a:ln>
          </p:spPr>
          <p:style>
            <a:lnRef idx="1">
              <a:schemeClr val="accent1"/>
            </a:lnRef>
            <a:fillRef idx="0">
              <a:schemeClr val="accent1"/>
            </a:fillRef>
            <a:effectRef idx="0">
              <a:schemeClr val="accent1"/>
            </a:effectRef>
            <a:fontRef idx="minor">
              <a:schemeClr val="tx1"/>
            </a:fontRef>
          </p:style>
        </p:cxnSp>
        <p:cxnSp>
          <p:nvCxnSpPr>
            <p:cNvPr id="58" name="直接连接符 57">
              <a:extLst>
                <a:ext uri="{FF2B5EF4-FFF2-40B4-BE49-F238E27FC236}">
                  <a16:creationId xmlns:a16="http://schemas.microsoft.com/office/drawing/2014/main" id="{E569188A-BF7B-460A-BE0C-6477745991F1}"/>
                </a:ext>
              </a:extLst>
            </p:cNvPr>
            <p:cNvCxnSpPr/>
            <p:nvPr/>
          </p:nvCxnSpPr>
          <p:spPr>
            <a:xfrm>
              <a:off x="6030330" y="2939523"/>
              <a:ext cx="0" cy="2961202"/>
            </a:xfrm>
            <a:prstGeom prst="line">
              <a:avLst/>
            </a:prstGeom>
            <a:ln>
              <a:prstDash val="lgDash"/>
            </a:ln>
          </p:spPr>
          <p:style>
            <a:lnRef idx="1">
              <a:schemeClr val="accent1"/>
            </a:lnRef>
            <a:fillRef idx="0">
              <a:schemeClr val="accent1"/>
            </a:fillRef>
            <a:effectRef idx="0">
              <a:schemeClr val="accent1"/>
            </a:effectRef>
            <a:fontRef idx="minor">
              <a:schemeClr val="tx1"/>
            </a:fontRef>
          </p:style>
        </p:cxnSp>
        <p:sp>
          <p:nvSpPr>
            <p:cNvPr id="59" name="右箭头 9">
              <a:extLst>
                <a:ext uri="{FF2B5EF4-FFF2-40B4-BE49-F238E27FC236}">
                  <a16:creationId xmlns:a16="http://schemas.microsoft.com/office/drawing/2014/main" id="{4C2604FB-F40E-4350-B7AA-3309537BF6FB}"/>
                </a:ext>
              </a:extLst>
            </p:cNvPr>
            <p:cNvSpPr/>
            <p:nvPr/>
          </p:nvSpPr>
          <p:spPr>
            <a:xfrm rot="16200000">
              <a:off x="5291461" y="3957540"/>
              <a:ext cx="1376180" cy="360040"/>
            </a:xfrm>
            <a:prstGeom prst="rightArrow">
              <a:avLst/>
            </a:prstGeom>
            <a:solidFill>
              <a:srgbClr val="007C6A"/>
            </a:solidFill>
            <a:ln>
              <a:solidFill>
                <a:srgbClr val="007C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C6A"/>
                </a:solidFill>
              </a:endParaRPr>
            </a:p>
          </p:txBody>
        </p:sp>
        <p:sp>
          <p:nvSpPr>
            <p:cNvPr id="60" name="右箭头 10">
              <a:extLst>
                <a:ext uri="{FF2B5EF4-FFF2-40B4-BE49-F238E27FC236}">
                  <a16:creationId xmlns:a16="http://schemas.microsoft.com/office/drawing/2014/main" id="{71289CCD-8021-4A4A-BBB8-9D994C938848}"/>
                </a:ext>
              </a:extLst>
            </p:cNvPr>
            <p:cNvSpPr/>
            <p:nvPr/>
          </p:nvSpPr>
          <p:spPr>
            <a:xfrm rot="12386646">
              <a:off x="3319180" y="2649510"/>
              <a:ext cx="2644821" cy="361122"/>
            </a:xfrm>
            <a:prstGeom prst="rightArrow">
              <a:avLst/>
            </a:prstGeom>
            <a:solidFill>
              <a:srgbClr val="007C6A"/>
            </a:solidFill>
            <a:ln>
              <a:solidFill>
                <a:srgbClr val="007C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C6A"/>
                </a:solidFill>
              </a:endParaRPr>
            </a:p>
          </p:txBody>
        </p:sp>
        <p:sp>
          <p:nvSpPr>
            <p:cNvPr id="61" name="矩形 60">
              <a:extLst>
                <a:ext uri="{FF2B5EF4-FFF2-40B4-BE49-F238E27FC236}">
                  <a16:creationId xmlns:a16="http://schemas.microsoft.com/office/drawing/2014/main" id="{233071F7-8EDD-4819-9F83-9CA5784F4665}"/>
                </a:ext>
              </a:extLst>
            </p:cNvPr>
            <p:cNvSpPr/>
            <p:nvPr/>
          </p:nvSpPr>
          <p:spPr>
            <a:xfrm>
              <a:off x="3023739" y="6040229"/>
              <a:ext cx="1152128" cy="370442"/>
            </a:xfrm>
            <a:prstGeom prst="rect">
              <a:avLst/>
            </a:prstGeom>
          </p:spPr>
          <p:txBody>
            <a:bodyPr wrap="square">
              <a:spAutoFit/>
            </a:bodyPr>
            <a:lstStyle/>
            <a:p>
              <a:r>
                <a:rPr lang="zh-CN" altLang="en-US" dirty="0"/>
                <a:t>主生产</a:t>
              </a:r>
              <a:endParaRPr lang="en-US" altLang="zh-CN" dirty="0"/>
            </a:p>
          </p:txBody>
        </p:sp>
        <p:sp>
          <p:nvSpPr>
            <p:cNvPr id="62" name="矩形 61">
              <a:extLst>
                <a:ext uri="{FF2B5EF4-FFF2-40B4-BE49-F238E27FC236}">
                  <a16:creationId xmlns:a16="http://schemas.microsoft.com/office/drawing/2014/main" id="{B955AA5C-7E0E-426A-9359-457E25F81506}"/>
                </a:ext>
              </a:extLst>
            </p:cNvPr>
            <p:cNvSpPr/>
            <p:nvPr/>
          </p:nvSpPr>
          <p:spPr>
            <a:xfrm>
              <a:off x="4240240" y="6052452"/>
              <a:ext cx="1152128" cy="370442"/>
            </a:xfrm>
            <a:prstGeom prst="rect">
              <a:avLst/>
            </a:prstGeom>
          </p:spPr>
          <p:txBody>
            <a:bodyPr wrap="square">
              <a:spAutoFit/>
            </a:bodyPr>
            <a:lstStyle/>
            <a:p>
              <a:r>
                <a:rPr lang="zh-CN" altLang="en-US" dirty="0"/>
                <a:t>修改</a:t>
              </a:r>
              <a:r>
                <a:rPr lang="en-US" altLang="zh-CN" dirty="0"/>
                <a:t>bug</a:t>
              </a:r>
            </a:p>
          </p:txBody>
        </p:sp>
        <p:sp>
          <p:nvSpPr>
            <p:cNvPr id="63" name="矩形 62">
              <a:extLst>
                <a:ext uri="{FF2B5EF4-FFF2-40B4-BE49-F238E27FC236}">
                  <a16:creationId xmlns:a16="http://schemas.microsoft.com/office/drawing/2014/main" id="{5399F72E-440A-4CF1-A5D7-2253EF834C70}"/>
                </a:ext>
              </a:extLst>
            </p:cNvPr>
            <p:cNvSpPr/>
            <p:nvPr/>
          </p:nvSpPr>
          <p:spPr>
            <a:xfrm>
              <a:off x="5521114" y="6040229"/>
              <a:ext cx="1152128" cy="370442"/>
            </a:xfrm>
            <a:prstGeom prst="rect">
              <a:avLst/>
            </a:prstGeom>
          </p:spPr>
          <p:txBody>
            <a:bodyPr wrap="square">
              <a:spAutoFit/>
            </a:bodyPr>
            <a:lstStyle/>
            <a:p>
              <a:r>
                <a:rPr lang="zh-CN" altLang="en-US" dirty="0"/>
                <a:t>开发功能</a:t>
              </a:r>
              <a:endParaRPr lang="en-US" altLang="zh-CN" dirty="0"/>
            </a:p>
          </p:txBody>
        </p:sp>
        <p:sp>
          <p:nvSpPr>
            <p:cNvPr id="64" name="右箭头 14">
              <a:extLst>
                <a:ext uri="{FF2B5EF4-FFF2-40B4-BE49-F238E27FC236}">
                  <a16:creationId xmlns:a16="http://schemas.microsoft.com/office/drawing/2014/main" id="{C5347314-67C5-4A3C-AAA8-334E8E71716E}"/>
                </a:ext>
              </a:extLst>
            </p:cNvPr>
            <p:cNvSpPr/>
            <p:nvPr/>
          </p:nvSpPr>
          <p:spPr>
            <a:xfrm rot="16200000">
              <a:off x="2721001" y="2888169"/>
              <a:ext cx="1451778" cy="360040"/>
            </a:xfrm>
            <a:prstGeom prst="rightArrow">
              <a:avLst/>
            </a:prstGeom>
            <a:solidFill>
              <a:srgbClr val="007C6A"/>
            </a:solidFill>
            <a:ln>
              <a:solidFill>
                <a:srgbClr val="007C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7C6A"/>
                </a:solidFill>
              </a:endParaRPr>
            </a:p>
          </p:txBody>
        </p:sp>
      </p:grpSp>
      <p:sp>
        <p:nvSpPr>
          <p:cNvPr id="65" name="矩形 64">
            <a:extLst>
              <a:ext uri="{FF2B5EF4-FFF2-40B4-BE49-F238E27FC236}">
                <a16:creationId xmlns:a16="http://schemas.microsoft.com/office/drawing/2014/main" id="{F64D9868-E5F7-4B61-A610-B507E6F03499}"/>
              </a:ext>
            </a:extLst>
          </p:cNvPr>
          <p:cNvSpPr/>
          <p:nvPr/>
        </p:nvSpPr>
        <p:spPr>
          <a:xfrm>
            <a:off x="698207" y="1006830"/>
            <a:ext cx="3590416" cy="2677656"/>
          </a:xfrm>
          <a:prstGeom prst="rect">
            <a:avLst/>
          </a:prstGeom>
        </p:spPr>
        <p:txBody>
          <a:bodyPr wrap="square">
            <a:spAutoFit/>
          </a:bodyPr>
          <a:lstStyle/>
          <a:p>
            <a:r>
              <a:rPr lang="en-US" altLang="zh-CN" sz="2400" dirty="0">
                <a:solidFill>
                  <a:srgbClr val="007C6A"/>
                </a:solidFill>
              </a:rPr>
              <a:t>       </a:t>
            </a:r>
            <a:r>
              <a:rPr lang="zh-CN" altLang="en-US" sz="2400" dirty="0">
                <a:solidFill>
                  <a:srgbClr val="007C6A"/>
                </a:solidFill>
              </a:rPr>
              <a:t>系统上线了，但是产品经理又提了新的需求，评估一下工期要两个月，但是同时系统正在上线运行，时不时还要修改</a:t>
            </a:r>
            <a:r>
              <a:rPr lang="en-US" altLang="zh-CN" sz="2400" dirty="0">
                <a:solidFill>
                  <a:srgbClr val="007C6A"/>
                </a:solidFill>
              </a:rPr>
              <a:t>bug</a:t>
            </a:r>
            <a:r>
              <a:rPr lang="zh-CN" altLang="en-US" sz="2400" dirty="0">
                <a:solidFill>
                  <a:srgbClr val="007C6A"/>
                </a:solidFill>
              </a:rPr>
              <a:t>，如何管理几个版本？</a:t>
            </a:r>
            <a:endParaRPr lang="en-US" altLang="zh-CN" sz="2400" dirty="0">
              <a:solidFill>
                <a:srgbClr val="007C6A"/>
              </a:solidFill>
            </a:endParaRPr>
          </a:p>
          <a:p>
            <a:r>
              <a:rPr lang="en-US" altLang="zh-CN" sz="2400" dirty="0">
                <a:solidFill>
                  <a:srgbClr val="007C6A"/>
                </a:solidFill>
              </a:rPr>
              <a:t> </a:t>
            </a:r>
          </a:p>
        </p:txBody>
      </p:sp>
    </p:spTree>
    <p:custDataLst>
      <p:tags r:id="rId1"/>
    </p:custDataLst>
    <p:extLst>
      <p:ext uri="{BB962C8B-B14F-4D97-AF65-F5344CB8AC3E}">
        <p14:creationId xmlns:p14="http://schemas.microsoft.com/office/powerpoint/2010/main" val="2865135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fade">
                                      <p:cBhvr>
                                        <p:cTn id="7"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889686" y="4980"/>
            <a:ext cx="5023433" cy="400110"/>
          </a:xfrm>
          <a:prstGeom prst="rect">
            <a:avLst/>
          </a:prstGeom>
          <a:noFill/>
          <a:ln>
            <a:noFill/>
          </a:ln>
        </p:spPr>
        <p:txBody>
          <a:bodyPr wrap="square" rtlCol="0" anchor="t">
            <a:spAutoFit/>
          </a:bodyPr>
          <a:lstStyle/>
          <a:p>
            <a:r>
              <a:rPr lang="en-US" altLang="zh-CN" sz="2000" dirty="0">
                <a:latin typeface="方正兰亭粗黑简体" panose="02000000000000000000" pitchFamily="2" charset="-122"/>
                <a:ea typeface="方正兰亭粗黑简体" panose="02000000000000000000" pitchFamily="2" charset="-122"/>
              </a:rPr>
              <a:t>Gits</a:t>
            </a:r>
            <a:r>
              <a:rPr lang="zh-CN" altLang="en-US" sz="2000" dirty="0">
                <a:latin typeface="方正兰亭粗黑简体" panose="02000000000000000000" pitchFamily="2" charset="-122"/>
                <a:ea typeface="方正兰亭粗黑简体" panose="02000000000000000000" pitchFamily="2" charset="-122"/>
              </a:rPr>
              <a:t>实战操练</a:t>
            </a:r>
            <a:r>
              <a:rPr lang="en-US" altLang="zh-CN" sz="2000" dirty="0">
                <a:latin typeface="方正兰亭粗黑简体" panose="02000000000000000000" pitchFamily="2" charset="-122"/>
                <a:ea typeface="方正兰亭粗黑简体" panose="02000000000000000000" pitchFamily="2" charset="-122"/>
              </a:rPr>
              <a:t>—</a:t>
            </a:r>
            <a:r>
              <a:rPr lang="zh-CN" altLang="en-US" sz="2000" dirty="0">
                <a:latin typeface="方正兰亭粗黑简体" panose="02000000000000000000" pitchFamily="2" charset="-122"/>
                <a:ea typeface="方正兰亭粗黑简体" panose="02000000000000000000" pitchFamily="2" charset="-122"/>
              </a:rPr>
              <a:t>分支</a:t>
            </a:r>
            <a:r>
              <a:rPr lang="zh-CN" altLang="en-US" sz="2000" dirty="0">
                <a:ln/>
                <a:effectLst>
                  <a:outerShdw blurRad="38100" dist="19050" dir="2700000" algn="tl" rotWithShape="0">
                    <a:schemeClr val="dk1">
                      <a:alpha val="40000"/>
                    </a:schemeClr>
                  </a:outerShdw>
                </a:effectLst>
              </a:rPr>
              <a:t> </a:t>
            </a:r>
            <a:endParaRPr lang="zh-CN" altLang="en-US" sz="2000" dirty="0">
              <a:ln/>
              <a:solidFill>
                <a:schemeClr val="tx1"/>
              </a:solidFill>
              <a:effectLst>
                <a:outerShdw blurRad="38100" dist="19050" dir="2700000" algn="tl" rotWithShape="0">
                  <a:schemeClr val="dk1">
                    <a:alpha val="40000"/>
                  </a:schemeClr>
                </a:outerShdw>
              </a:effectLst>
            </a:endParaRPr>
          </a:p>
        </p:txBody>
      </p:sp>
      <p:sp>
        <p:nvSpPr>
          <p:cNvPr id="17" name="文本框 14">
            <a:extLst>
              <a:ext uri="{FF2B5EF4-FFF2-40B4-BE49-F238E27FC236}">
                <a16:creationId xmlns:a16="http://schemas.microsoft.com/office/drawing/2014/main" id="{2A112349-B7D2-4F4D-963D-0120FAD21214}"/>
              </a:ext>
            </a:extLst>
          </p:cNvPr>
          <p:cNvSpPr txBox="1"/>
          <p:nvPr/>
        </p:nvSpPr>
        <p:spPr>
          <a:xfrm>
            <a:off x="616302" y="119672"/>
            <a:ext cx="6993124" cy="1833819"/>
          </a:xfrm>
          <a:prstGeom prst="rect">
            <a:avLst/>
          </a:prstGeom>
        </p:spPr>
        <p:txBody>
          <a:bodyPr vert="horz" rtlCol="0" anchor="ctr">
            <a:normAutofit/>
          </a:bodyPr>
          <a:lstStyle>
            <a:defPPr>
              <a:defRPr lang="zh-CN"/>
            </a:defPPr>
            <a:lvl1pPr marL="457200" indent="-457200">
              <a:spcBef>
                <a:spcPct val="0"/>
              </a:spcBef>
              <a:buFont typeface="Wingdings" pitchFamily="2" charset="2"/>
              <a:buChar char="Ø"/>
              <a:defRPr kumimoji="0" sz="2800">
                <a:solidFill>
                  <a:srgbClr val="007C6A"/>
                </a:solidFill>
                <a:latin typeface="+mn-ea"/>
                <a:cs typeface="+mj-cs"/>
              </a:defRPr>
            </a:lvl1pPr>
            <a:lvl2pPr>
              <a:defRPr kumimoji="0">
                <a:solidFill>
                  <a:schemeClr val="tx2"/>
                </a:solidFill>
              </a:defRPr>
            </a:lvl2pPr>
            <a:lvl3pPr>
              <a:defRPr kumimoji="0">
                <a:solidFill>
                  <a:schemeClr val="tx2"/>
                </a:solidFill>
              </a:defRPr>
            </a:lvl3pPr>
            <a:lvl4pPr>
              <a:defRPr kumimoji="0">
                <a:solidFill>
                  <a:schemeClr val="tx2"/>
                </a:solidFill>
              </a:defRPr>
            </a:lvl4pPr>
            <a:lvl5pPr>
              <a:defRPr kumimoji="0">
                <a:solidFill>
                  <a:schemeClr val="tx2"/>
                </a:solidFill>
              </a:defRPr>
            </a:lvl5pPr>
            <a:lvl6pPr>
              <a:defRPr kumimoji="0">
                <a:solidFill>
                  <a:schemeClr val="tx2"/>
                </a:solidFill>
              </a:defRPr>
            </a:lvl6pPr>
            <a:lvl7pPr>
              <a:defRPr kumimoji="0">
                <a:solidFill>
                  <a:schemeClr val="tx2"/>
                </a:solidFill>
              </a:defRPr>
            </a:lvl7pPr>
            <a:lvl8pPr>
              <a:defRPr kumimoji="0">
                <a:solidFill>
                  <a:schemeClr val="tx2"/>
                </a:solidFill>
              </a:defRPr>
            </a:lvl8pPr>
            <a:lvl9pPr>
              <a:defRPr kumimoji="0">
                <a:solidFill>
                  <a:schemeClr val="tx2"/>
                </a:solidFill>
              </a:defRPr>
            </a:lvl9pPr>
          </a:lstStyle>
          <a:p>
            <a:r>
              <a:rPr lang="zh-CN" altLang="en-US" b="1" dirty="0">
                <a:sym typeface="Arial" panose="020B0604020202020204" pitchFamily="34" charset="0"/>
              </a:rPr>
              <a:t>创建分支</a:t>
            </a:r>
            <a:endParaRPr lang="en-US" altLang="zh-CN" b="1" dirty="0">
              <a:sym typeface="Arial" panose="020B0604020202020204" pitchFamily="34" charset="0"/>
            </a:endParaRPr>
          </a:p>
          <a:p>
            <a:pPr marL="800100" lvl="1" indent="-342900">
              <a:buFont typeface="Arial" panose="020B0604020202020204" pitchFamily="34" charset="0"/>
              <a:buChar char="•"/>
            </a:pPr>
            <a:r>
              <a:rPr lang="en-US" altLang="zh-CN" sz="2000" dirty="0">
                <a:solidFill>
                  <a:srgbClr val="007C6A"/>
                </a:solidFill>
              </a:rPr>
              <a:t>git  branch  &lt;</a:t>
            </a:r>
            <a:r>
              <a:rPr lang="zh-CN" altLang="en-US" sz="2000" dirty="0">
                <a:solidFill>
                  <a:srgbClr val="007C6A"/>
                </a:solidFill>
              </a:rPr>
              <a:t>分支名</a:t>
            </a:r>
            <a:r>
              <a:rPr lang="en-US" altLang="zh-CN" sz="2000" dirty="0">
                <a:solidFill>
                  <a:srgbClr val="007C6A"/>
                </a:solidFill>
              </a:rPr>
              <a:t>&gt;</a:t>
            </a:r>
          </a:p>
          <a:p>
            <a:pPr marL="800100" lvl="1" indent="-342900">
              <a:buFont typeface="Arial" panose="020B0604020202020204" pitchFamily="34" charset="0"/>
              <a:buChar char="•"/>
            </a:pPr>
            <a:r>
              <a:rPr lang="en-US" altLang="zh-CN" sz="2000" dirty="0">
                <a:solidFill>
                  <a:srgbClr val="007C6A"/>
                </a:solidFill>
              </a:rPr>
              <a:t>git branch –v  </a:t>
            </a:r>
            <a:r>
              <a:rPr lang="zh-CN" altLang="en-US" sz="2000" dirty="0">
                <a:solidFill>
                  <a:srgbClr val="007C6A"/>
                </a:solidFill>
              </a:rPr>
              <a:t>查看分支</a:t>
            </a:r>
            <a:endParaRPr lang="en-US" altLang="zh-CN" sz="2000" dirty="0">
              <a:solidFill>
                <a:srgbClr val="007C6A"/>
              </a:solidFill>
            </a:endParaRPr>
          </a:p>
        </p:txBody>
      </p:sp>
      <p:sp>
        <p:nvSpPr>
          <p:cNvPr id="18" name="文本框 14">
            <a:extLst>
              <a:ext uri="{FF2B5EF4-FFF2-40B4-BE49-F238E27FC236}">
                <a16:creationId xmlns:a16="http://schemas.microsoft.com/office/drawing/2014/main" id="{195D36C3-2C76-4170-B011-EB994623FDD3}"/>
              </a:ext>
            </a:extLst>
          </p:cNvPr>
          <p:cNvSpPr txBox="1"/>
          <p:nvPr/>
        </p:nvSpPr>
        <p:spPr>
          <a:xfrm>
            <a:off x="583442" y="1210365"/>
            <a:ext cx="6993124" cy="1833819"/>
          </a:xfrm>
          <a:prstGeom prst="rect">
            <a:avLst/>
          </a:prstGeom>
        </p:spPr>
        <p:txBody>
          <a:bodyPr vert="horz" rtlCol="0" anchor="ctr">
            <a:normAutofit/>
          </a:bodyPr>
          <a:lstStyle>
            <a:defPPr>
              <a:defRPr lang="zh-CN"/>
            </a:defPPr>
            <a:lvl1pPr marL="457200" indent="-457200">
              <a:spcBef>
                <a:spcPct val="0"/>
              </a:spcBef>
              <a:buFont typeface="Wingdings" pitchFamily="2" charset="2"/>
              <a:buChar char="Ø"/>
              <a:defRPr kumimoji="0" sz="2800">
                <a:solidFill>
                  <a:srgbClr val="007C6A"/>
                </a:solidFill>
                <a:latin typeface="+mn-ea"/>
                <a:cs typeface="+mj-cs"/>
              </a:defRPr>
            </a:lvl1pPr>
            <a:lvl2pPr>
              <a:defRPr kumimoji="0">
                <a:solidFill>
                  <a:schemeClr val="tx2"/>
                </a:solidFill>
              </a:defRPr>
            </a:lvl2pPr>
            <a:lvl3pPr>
              <a:defRPr kumimoji="0">
                <a:solidFill>
                  <a:schemeClr val="tx2"/>
                </a:solidFill>
              </a:defRPr>
            </a:lvl3pPr>
            <a:lvl4pPr>
              <a:defRPr kumimoji="0">
                <a:solidFill>
                  <a:schemeClr val="tx2"/>
                </a:solidFill>
              </a:defRPr>
            </a:lvl4pPr>
            <a:lvl5pPr>
              <a:defRPr kumimoji="0">
                <a:solidFill>
                  <a:schemeClr val="tx2"/>
                </a:solidFill>
              </a:defRPr>
            </a:lvl5pPr>
            <a:lvl6pPr>
              <a:defRPr kumimoji="0">
                <a:solidFill>
                  <a:schemeClr val="tx2"/>
                </a:solidFill>
              </a:defRPr>
            </a:lvl6pPr>
            <a:lvl7pPr>
              <a:defRPr kumimoji="0">
                <a:solidFill>
                  <a:schemeClr val="tx2"/>
                </a:solidFill>
              </a:defRPr>
            </a:lvl7pPr>
            <a:lvl8pPr>
              <a:defRPr kumimoji="0">
                <a:solidFill>
                  <a:schemeClr val="tx2"/>
                </a:solidFill>
              </a:defRPr>
            </a:lvl8pPr>
            <a:lvl9pPr>
              <a:defRPr kumimoji="0">
                <a:solidFill>
                  <a:schemeClr val="tx2"/>
                </a:solidFill>
              </a:defRPr>
            </a:lvl9pPr>
          </a:lstStyle>
          <a:p>
            <a:r>
              <a:rPr lang="zh-CN" altLang="en-US" b="1" dirty="0">
                <a:sym typeface="Arial" panose="020B0604020202020204" pitchFamily="34" charset="0"/>
              </a:rPr>
              <a:t>切换分支</a:t>
            </a:r>
            <a:endParaRPr lang="en-US" altLang="zh-CN" b="1" dirty="0">
              <a:sym typeface="Arial" panose="020B0604020202020204" pitchFamily="34" charset="0"/>
            </a:endParaRPr>
          </a:p>
          <a:p>
            <a:pPr marL="800100" lvl="1" indent="-342900">
              <a:buFont typeface="Arial" panose="020B0604020202020204" pitchFamily="34" charset="0"/>
              <a:buChar char="•"/>
            </a:pPr>
            <a:r>
              <a:rPr lang="en-US" altLang="zh-CN" sz="2000" dirty="0">
                <a:solidFill>
                  <a:srgbClr val="007C6A"/>
                </a:solidFill>
              </a:rPr>
              <a:t>git checkout  &lt;</a:t>
            </a:r>
            <a:r>
              <a:rPr lang="zh-CN" altLang="en-US" sz="2000" dirty="0">
                <a:solidFill>
                  <a:srgbClr val="007C6A"/>
                </a:solidFill>
              </a:rPr>
              <a:t>分支名</a:t>
            </a:r>
            <a:r>
              <a:rPr lang="en-US" altLang="zh-CN" sz="2000" dirty="0">
                <a:solidFill>
                  <a:srgbClr val="007C6A"/>
                </a:solidFill>
              </a:rPr>
              <a:t>&gt;</a:t>
            </a:r>
          </a:p>
          <a:p>
            <a:pPr marL="800100" lvl="1" indent="-342900">
              <a:buFont typeface="Arial" panose="020B0604020202020204" pitchFamily="34" charset="0"/>
              <a:buChar char="•"/>
            </a:pPr>
            <a:r>
              <a:rPr lang="zh-CN" altLang="en-US" sz="2000" dirty="0">
                <a:solidFill>
                  <a:srgbClr val="007C6A"/>
                </a:solidFill>
              </a:rPr>
              <a:t>一步完成： </a:t>
            </a:r>
            <a:r>
              <a:rPr lang="en-US" altLang="zh-CN" sz="2000" dirty="0">
                <a:solidFill>
                  <a:srgbClr val="007C6A"/>
                </a:solidFill>
              </a:rPr>
              <a:t>git checkout  –b  &lt;</a:t>
            </a:r>
            <a:r>
              <a:rPr lang="zh-CN" altLang="en-US" sz="2000" dirty="0">
                <a:solidFill>
                  <a:srgbClr val="007C6A"/>
                </a:solidFill>
              </a:rPr>
              <a:t>分支名</a:t>
            </a:r>
            <a:r>
              <a:rPr lang="en-US" altLang="zh-CN" sz="2000" dirty="0">
                <a:solidFill>
                  <a:srgbClr val="007C6A"/>
                </a:solidFill>
              </a:rPr>
              <a:t>&gt;</a:t>
            </a:r>
          </a:p>
        </p:txBody>
      </p:sp>
      <p:sp>
        <p:nvSpPr>
          <p:cNvPr id="19" name="文本框 14">
            <a:extLst>
              <a:ext uri="{FF2B5EF4-FFF2-40B4-BE49-F238E27FC236}">
                <a16:creationId xmlns:a16="http://schemas.microsoft.com/office/drawing/2014/main" id="{2259C9A8-8342-4847-AD91-49243B0CB39D}"/>
              </a:ext>
            </a:extLst>
          </p:cNvPr>
          <p:cNvSpPr txBox="1"/>
          <p:nvPr/>
        </p:nvSpPr>
        <p:spPr>
          <a:xfrm>
            <a:off x="619302" y="2288197"/>
            <a:ext cx="6993124" cy="1833819"/>
          </a:xfrm>
          <a:prstGeom prst="rect">
            <a:avLst/>
          </a:prstGeom>
        </p:spPr>
        <p:txBody>
          <a:bodyPr vert="horz" rtlCol="0" anchor="ctr">
            <a:normAutofit/>
          </a:bodyPr>
          <a:lstStyle>
            <a:defPPr>
              <a:defRPr lang="zh-CN"/>
            </a:defPPr>
            <a:lvl1pPr marL="457200" indent="-457200">
              <a:spcBef>
                <a:spcPct val="0"/>
              </a:spcBef>
              <a:buFont typeface="Wingdings" pitchFamily="2" charset="2"/>
              <a:buChar char="Ø"/>
              <a:defRPr kumimoji="0" sz="2800">
                <a:solidFill>
                  <a:srgbClr val="007C6A"/>
                </a:solidFill>
                <a:latin typeface="+mn-ea"/>
                <a:cs typeface="+mj-cs"/>
              </a:defRPr>
            </a:lvl1pPr>
            <a:lvl2pPr>
              <a:defRPr kumimoji="0">
                <a:solidFill>
                  <a:schemeClr val="tx2"/>
                </a:solidFill>
              </a:defRPr>
            </a:lvl2pPr>
            <a:lvl3pPr>
              <a:defRPr kumimoji="0">
                <a:solidFill>
                  <a:schemeClr val="tx2"/>
                </a:solidFill>
              </a:defRPr>
            </a:lvl3pPr>
            <a:lvl4pPr>
              <a:defRPr kumimoji="0">
                <a:solidFill>
                  <a:schemeClr val="tx2"/>
                </a:solidFill>
              </a:defRPr>
            </a:lvl4pPr>
            <a:lvl5pPr>
              <a:defRPr kumimoji="0">
                <a:solidFill>
                  <a:schemeClr val="tx2"/>
                </a:solidFill>
              </a:defRPr>
            </a:lvl5pPr>
            <a:lvl6pPr>
              <a:defRPr kumimoji="0">
                <a:solidFill>
                  <a:schemeClr val="tx2"/>
                </a:solidFill>
              </a:defRPr>
            </a:lvl6pPr>
            <a:lvl7pPr>
              <a:defRPr kumimoji="0">
                <a:solidFill>
                  <a:schemeClr val="tx2"/>
                </a:solidFill>
              </a:defRPr>
            </a:lvl7pPr>
            <a:lvl8pPr>
              <a:defRPr kumimoji="0">
                <a:solidFill>
                  <a:schemeClr val="tx2"/>
                </a:solidFill>
              </a:defRPr>
            </a:lvl8pPr>
            <a:lvl9pPr>
              <a:defRPr kumimoji="0">
                <a:solidFill>
                  <a:schemeClr val="tx2"/>
                </a:solidFill>
              </a:defRPr>
            </a:lvl9pPr>
          </a:lstStyle>
          <a:p>
            <a:r>
              <a:rPr lang="zh-CN" altLang="en-US" b="1" dirty="0">
                <a:sym typeface="Arial" panose="020B0604020202020204" pitchFamily="34" charset="0"/>
              </a:rPr>
              <a:t>合并分支</a:t>
            </a:r>
            <a:endParaRPr lang="en-US" altLang="zh-CN" b="1" dirty="0">
              <a:sym typeface="Arial" panose="020B0604020202020204" pitchFamily="34" charset="0"/>
            </a:endParaRPr>
          </a:p>
          <a:p>
            <a:pPr marL="800100" lvl="1" indent="-342900">
              <a:buFont typeface="Arial" panose="020B0604020202020204" pitchFamily="34" charset="0"/>
              <a:buChar char="•"/>
            </a:pPr>
            <a:r>
              <a:rPr lang="zh-CN" altLang="en-US" sz="2000" dirty="0">
                <a:solidFill>
                  <a:srgbClr val="007C6A"/>
                </a:solidFill>
              </a:rPr>
              <a:t>先切换到主干   </a:t>
            </a:r>
            <a:r>
              <a:rPr lang="en-US" altLang="zh-CN" sz="2000" dirty="0">
                <a:solidFill>
                  <a:srgbClr val="007C6A"/>
                </a:solidFill>
              </a:rPr>
              <a:t>git  checkout  master</a:t>
            </a:r>
          </a:p>
          <a:p>
            <a:pPr marL="800100" lvl="1" indent="-342900">
              <a:buFont typeface="Arial" panose="020B0604020202020204" pitchFamily="34" charset="0"/>
              <a:buChar char="•"/>
            </a:pPr>
            <a:r>
              <a:rPr lang="en-US" altLang="zh-CN" sz="2000" dirty="0">
                <a:solidFill>
                  <a:srgbClr val="007C6A"/>
                </a:solidFill>
              </a:rPr>
              <a:t>git  merge  &lt;</a:t>
            </a:r>
            <a:r>
              <a:rPr lang="zh-CN" altLang="en-US" sz="2000" dirty="0">
                <a:solidFill>
                  <a:srgbClr val="007C6A"/>
                </a:solidFill>
              </a:rPr>
              <a:t>分支名</a:t>
            </a:r>
            <a:r>
              <a:rPr lang="en-US" altLang="zh-CN" sz="2000" dirty="0">
                <a:solidFill>
                  <a:srgbClr val="007C6A"/>
                </a:solidFill>
              </a:rPr>
              <a:t>&gt;</a:t>
            </a:r>
          </a:p>
        </p:txBody>
      </p:sp>
      <p:sp>
        <p:nvSpPr>
          <p:cNvPr id="20" name="文本框 14">
            <a:extLst>
              <a:ext uri="{FF2B5EF4-FFF2-40B4-BE49-F238E27FC236}">
                <a16:creationId xmlns:a16="http://schemas.microsoft.com/office/drawing/2014/main" id="{F1989BAF-9C44-440C-9EA5-2FDF2E5DADD2}"/>
              </a:ext>
            </a:extLst>
          </p:cNvPr>
          <p:cNvSpPr txBox="1"/>
          <p:nvPr/>
        </p:nvSpPr>
        <p:spPr>
          <a:xfrm>
            <a:off x="658040" y="3360784"/>
            <a:ext cx="6993124" cy="1833819"/>
          </a:xfrm>
          <a:prstGeom prst="rect">
            <a:avLst/>
          </a:prstGeom>
        </p:spPr>
        <p:txBody>
          <a:bodyPr vert="horz" rtlCol="0" anchor="ctr">
            <a:normAutofit/>
          </a:bodyPr>
          <a:lstStyle>
            <a:defPPr>
              <a:defRPr lang="zh-CN"/>
            </a:defPPr>
            <a:lvl1pPr marL="457200" indent="-457200">
              <a:spcBef>
                <a:spcPct val="0"/>
              </a:spcBef>
              <a:buFont typeface="Wingdings" pitchFamily="2" charset="2"/>
              <a:buChar char="Ø"/>
              <a:defRPr kumimoji="0" sz="2800">
                <a:solidFill>
                  <a:srgbClr val="007C6A"/>
                </a:solidFill>
                <a:latin typeface="+mn-ea"/>
                <a:cs typeface="+mj-cs"/>
              </a:defRPr>
            </a:lvl1pPr>
            <a:lvl2pPr>
              <a:defRPr kumimoji="0">
                <a:solidFill>
                  <a:schemeClr val="tx2"/>
                </a:solidFill>
              </a:defRPr>
            </a:lvl2pPr>
            <a:lvl3pPr>
              <a:defRPr kumimoji="0">
                <a:solidFill>
                  <a:schemeClr val="tx2"/>
                </a:solidFill>
              </a:defRPr>
            </a:lvl3pPr>
            <a:lvl4pPr>
              <a:defRPr kumimoji="0">
                <a:solidFill>
                  <a:schemeClr val="tx2"/>
                </a:solidFill>
              </a:defRPr>
            </a:lvl4pPr>
            <a:lvl5pPr>
              <a:defRPr kumimoji="0">
                <a:solidFill>
                  <a:schemeClr val="tx2"/>
                </a:solidFill>
              </a:defRPr>
            </a:lvl5pPr>
            <a:lvl6pPr>
              <a:defRPr kumimoji="0">
                <a:solidFill>
                  <a:schemeClr val="tx2"/>
                </a:solidFill>
              </a:defRPr>
            </a:lvl6pPr>
            <a:lvl7pPr>
              <a:defRPr kumimoji="0">
                <a:solidFill>
                  <a:schemeClr val="tx2"/>
                </a:solidFill>
              </a:defRPr>
            </a:lvl7pPr>
            <a:lvl8pPr>
              <a:defRPr kumimoji="0">
                <a:solidFill>
                  <a:schemeClr val="tx2"/>
                </a:solidFill>
              </a:defRPr>
            </a:lvl8pPr>
            <a:lvl9pPr>
              <a:defRPr kumimoji="0">
                <a:solidFill>
                  <a:schemeClr val="tx2"/>
                </a:solidFill>
              </a:defRPr>
            </a:lvl9pPr>
          </a:lstStyle>
          <a:p>
            <a:r>
              <a:rPr lang="zh-CN" altLang="en-US" b="1" dirty="0">
                <a:sym typeface="Arial" panose="020B0604020202020204" pitchFamily="34" charset="0"/>
              </a:rPr>
              <a:t>删除分支</a:t>
            </a:r>
            <a:endParaRPr lang="en-US" altLang="zh-CN" b="1" dirty="0">
              <a:sym typeface="Arial" panose="020B0604020202020204" pitchFamily="34" charset="0"/>
            </a:endParaRPr>
          </a:p>
          <a:p>
            <a:pPr marL="800100" lvl="1" indent="-342900">
              <a:buFont typeface="Arial" panose="020B0604020202020204" pitchFamily="34" charset="0"/>
              <a:buChar char="•"/>
            </a:pPr>
            <a:r>
              <a:rPr lang="zh-CN" altLang="en-US" sz="2000" dirty="0">
                <a:solidFill>
                  <a:srgbClr val="007C6A"/>
                </a:solidFill>
              </a:rPr>
              <a:t>先切换到主干   </a:t>
            </a:r>
            <a:r>
              <a:rPr lang="en-US" altLang="zh-CN" sz="2000" dirty="0">
                <a:solidFill>
                  <a:srgbClr val="007C6A"/>
                </a:solidFill>
              </a:rPr>
              <a:t>git  checkout  master</a:t>
            </a:r>
          </a:p>
          <a:p>
            <a:pPr marL="800100" lvl="1" indent="-342900">
              <a:buFont typeface="Arial" panose="020B0604020202020204" pitchFamily="34" charset="0"/>
              <a:buChar char="•"/>
            </a:pPr>
            <a:r>
              <a:rPr lang="en-US" altLang="zh-CN" sz="2000" dirty="0">
                <a:solidFill>
                  <a:srgbClr val="007C6A"/>
                </a:solidFill>
              </a:rPr>
              <a:t>git  branch -D  &lt;</a:t>
            </a:r>
            <a:r>
              <a:rPr lang="zh-CN" altLang="en-US" sz="2000" dirty="0">
                <a:solidFill>
                  <a:srgbClr val="007C6A"/>
                </a:solidFill>
              </a:rPr>
              <a:t>分支名</a:t>
            </a:r>
            <a:r>
              <a:rPr lang="en-US" altLang="zh-CN" sz="2000" dirty="0">
                <a:solidFill>
                  <a:srgbClr val="007C6A"/>
                </a:solidFill>
              </a:rPr>
              <a:t>&gt;</a:t>
            </a:r>
          </a:p>
        </p:txBody>
      </p:sp>
    </p:spTree>
    <p:custDataLst>
      <p:tags r:id="rId1"/>
    </p:custDataLst>
    <p:extLst>
      <p:ext uri="{BB962C8B-B14F-4D97-AF65-F5344CB8AC3E}">
        <p14:creationId xmlns:p14="http://schemas.microsoft.com/office/powerpoint/2010/main" val="157672246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889686" y="4980"/>
            <a:ext cx="5023433" cy="400110"/>
          </a:xfrm>
          <a:prstGeom prst="rect">
            <a:avLst/>
          </a:prstGeom>
          <a:noFill/>
          <a:ln>
            <a:noFill/>
          </a:ln>
        </p:spPr>
        <p:txBody>
          <a:bodyPr wrap="square" rtlCol="0" anchor="t">
            <a:spAutoFit/>
          </a:bodyPr>
          <a:lstStyle/>
          <a:p>
            <a:r>
              <a:rPr lang="en-US" altLang="zh-CN" sz="2000" dirty="0">
                <a:latin typeface="方正兰亭粗黑简体" panose="02000000000000000000" pitchFamily="2" charset="-122"/>
                <a:ea typeface="方正兰亭粗黑简体" panose="02000000000000000000" pitchFamily="2" charset="-122"/>
              </a:rPr>
              <a:t>Gits</a:t>
            </a:r>
            <a:r>
              <a:rPr lang="zh-CN" altLang="en-US" sz="2000" dirty="0">
                <a:latin typeface="方正兰亭粗黑简体" panose="02000000000000000000" pitchFamily="2" charset="-122"/>
                <a:ea typeface="方正兰亭粗黑简体" panose="02000000000000000000" pitchFamily="2" charset="-122"/>
              </a:rPr>
              <a:t>实战操练</a:t>
            </a:r>
            <a:r>
              <a:rPr lang="en-US" altLang="zh-CN" sz="2000" dirty="0">
                <a:latin typeface="方正兰亭粗黑简体" panose="02000000000000000000" pitchFamily="2" charset="-122"/>
                <a:ea typeface="方正兰亭粗黑简体" panose="02000000000000000000" pitchFamily="2" charset="-122"/>
              </a:rPr>
              <a:t>—</a:t>
            </a:r>
            <a:r>
              <a:rPr lang="zh-CN" altLang="en-US" sz="2000" dirty="0">
                <a:latin typeface="方正兰亭粗黑简体" panose="02000000000000000000" pitchFamily="2" charset="-122"/>
                <a:ea typeface="方正兰亭粗黑简体" panose="02000000000000000000" pitchFamily="2" charset="-122"/>
              </a:rPr>
              <a:t>分支</a:t>
            </a:r>
            <a:r>
              <a:rPr lang="zh-CN" altLang="en-US" sz="2000" dirty="0">
                <a:ln/>
                <a:effectLst>
                  <a:outerShdw blurRad="38100" dist="19050" dir="2700000" algn="tl" rotWithShape="0">
                    <a:schemeClr val="dk1">
                      <a:alpha val="40000"/>
                    </a:schemeClr>
                  </a:outerShdw>
                </a:effectLst>
              </a:rPr>
              <a:t> </a:t>
            </a:r>
            <a:endParaRPr lang="zh-CN" altLang="en-US" sz="2000" dirty="0">
              <a:ln/>
              <a:solidFill>
                <a:schemeClr val="tx1"/>
              </a:solidFill>
              <a:effectLst>
                <a:outerShdw blurRad="38100" dist="19050" dir="2700000" algn="tl" rotWithShape="0">
                  <a:schemeClr val="dk1">
                    <a:alpha val="40000"/>
                  </a:schemeClr>
                </a:outerShdw>
              </a:effectLst>
            </a:endParaRPr>
          </a:p>
        </p:txBody>
      </p:sp>
      <p:sp>
        <p:nvSpPr>
          <p:cNvPr id="22" name="文本框 14">
            <a:extLst>
              <a:ext uri="{FF2B5EF4-FFF2-40B4-BE49-F238E27FC236}">
                <a16:creationId xmlns:a16="http://schemas.microsoft.com/office/drawing/2014/main" id="{FCDC5B6E-4B4F-4D80-AE6E-335ECCF0E383}"/>
              </a:ext>
            </a:extLst>
          </p:cNvPr>
          <p:cNvSpPr txBox="1"/>
          <p:nvPr/>
        </p:nvSpPr>
        <p:spPr>
          <a:xfrm>
            <a:off x="663135" y="265331"/>
            <a:ext cx="7632848" cy="2049655"/>
          </a:xfrm>
          <a:prstGeom prst="rect">
            <a:avLst/>
          </a:prstGeom>
        </p:spPr>
        <p:txBody>
          <a:bodyPr vert="horz" rtlCol="0" anchor="ctr">
            <a:normAutofit/>
          </a:bodyPr>
          <a:lstStyle>
            <a:defPPr>
              <a:defRPr lang="zh-CN"/>
            </a:defPPr>
            <a:lvl1pPr marL="457200" indent="-457200">
              <a:spcBef>
                <a:spcPct val="0"/>
              </a:spcBef>
              <a:buFont typeface="Wingdings" pitchFamily="2" charset="2"/>
              <a:buChar char="Ø"/>
              <a:defRPr kumimoji="0" sz="2800">
                <a:solidFill>
                  <a:srgbClr val="007C6A"/>
                </a:solidFill>
                <a:latin typeface="+mn-ea"/>
                <a:cs typeface="+mj-cs"/>
              </a:defRPr>
            </a:lvl1pPr>
            <a:lvl2pPr>
              <a:defRPr kumimoji="0">
                <a:solidFill>
                  <a:schemeClr val="tx2"/>
                </a:solidFill>
              </a:defRPr>
            </a:lvl2pPr>
            <a:lvl3pPr>
              <a:defRPr kumimoji="0">
                <a:solidFill>
                  <a:schemeClr val="tx2"/>
                </a:solidFill>
              </a:defRPr>
            </a:lvl3pPr>
            <a:lvl4pPr>
              <a:defRPr kumimoji="0">
                <a:solidFill>
                  <a:schemeClr val="tx2"/>
                </a:solidFill>
              </a:defRPr>
            </a:lvl4pPr>
            <a:lvl5pPr>
              <a:defRPr kumimoji="0">
                <a:solidFill>
                  <a:schemeClr val="tx2"/>
                </a:solidFill>
              </a:defRPr>
            </a:lvl5pPr>
            <a:lvl6pPr>
              <a:defRPr kumimoji="0">
                <a:solidFill>
                  <a:schemeClr val="tx2"/>
                </a:solidFill>
              </a:defRPr>
            </a:lvl6pPr>
            <a:lvl7pPr>
              <a:defRPr kumimoji="0">
                <a:solidFill>
                  <a:schemeClr val="tx2"/>
                </a:solidFill>
              </a:defRPr>
            </a:lvl7pPr>
            <a:lvl8pPr>
              <a:defRPr kumimoji="0">
                <a:solidFill>
                  <a:schemeClr val="tx2"/>
                </a:solidFill>
              </a:defRPr>
            </a:lvl8pPr>
            <a:lvl9pPr>
              <a:defRPr kumimoji="0">
                <a:solidFill>
                  <a:schemeClr val="tx2"/>
                </a:solidFill>
              </a:defRPr>
            </a:lvl9pPr>
          </a:lstStyle>
          <a:p>
            <a:r>
              <a:rPr lang="zh-CN" altLang="en-US" b="1" dirty="0">
                <a:sym typeface="Arial" panose="020B0604020202020204" pitchFamily="34" charset="0"/>
              </a:rPr>
              <a:t>冲突</a:t>
            </a:r>
            <a:endParaRPr lang="en-US" altLang="zh-CN" b="1" dirty="0">
              <a:sym typeface="Arial" panose="020B0604020202020204" pitchFamily="34" charset="0"/>
            </a:endParaRPr>
          </a:p>
          <a:p>
            <a:pPr marL="800100" lvl="1" indent="-342900">
              <a:buFont typeface="Arial" panose="020B0604020202020204" pitchFamily="34" charset="0"/>
              <a:buChar char="•"/>
            </a:pPr>
            <a:r>
              <a:rPr lang="zh-CN" altLang="en-US" sz="2000" dirty="0">
                <a:solidFill>
                  <a:srgbClr val="007C6A"/>
                </a:solidFill>
              </a:rPr>
              <a:t>冲突一般指同一个文件同一位置的代码，在两种版本合并时版本管理软件无法判断到底应该保留哪个版本，因此会提示该文件发生冲突，需要程序员来手工判断解决冲突。</a:t>
            </a:r>
            <a:endParaRPr lang="en-US" altLang="zh-CN" sz="2000" dirty="0">
              <a:solidFill>
                <a:srgbClr val="007C6A"/>
              </a:solidFill>
            </a:endParaRPr>
          </a:p>
          <a:p>
            <a:pPr lvl="1"/>
            <a:endParaRPr lang="en-US" altLang="zh-CN" sz="2400" dirty="0">
              <a:solidFill>
                <a:srgbClr val="007C6A"/>
              </a:solidFill>
            </a:endParaRPr>
          </a:p>
        </p:txBody>
      </p:sp>
      <p:sp>
        <p:nvSpPr>
          <p:cNvPr id="23" name="右箭头 2">
            <a:extLst>
              <a:ext uri="{FF2B5EF4-FFF2-40B4-BE49-F238E27FC236}">
                <a16:creationId xmlns:a16="http://schemas.microsoft.com/office/drawing/2014/main" id="{7F9B7D01-D574-4176-97AD-EDC8EC895FE4}"/>
              </a:ext>
            </a:extLst>
          </p:cNvPr>
          <p:cNvSpPr/>
          <p:nvPr/>
        </p:nvSpPr>
        <p:spPr>
          <a:xfrm rot="16200000">
            <a:off x="6569378" y="4117168"/>
            <a:ext cx="1118337" cy="360040"/>
          </a:xfrm>
          <a:prstGeom prst="rightArrow">
            <a:avLst/>
          </a:prstGeom>
          <a:solidFill>
            <a:srgbClr val="007C6A"/>
          </a:solidFill>
          <a:ln>
            <a:solidFill>
              <a:srgbClr val="007C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右箭头 3">
            <a:extLst>
              <a:ext uri="{FF2B5EF4-FFF2-40B4-BE49-F238E27FC236}">
                <a16:creationId xmlns:a16="http://schemas.microsoft.com/office/drawing/2014/main" id="{487E830C-3C46-4B0A-B3F7-6F50C96303AE}"/>
              </a:ext>
            </a:extLst>
          </p:cNvPr>
          <p:cNvSpPr/>
          <p:nvPr/>
        </p:nvSpPr>
        <p:spPr>
          <a:xfrm rot="18891316">
            <a:off x="7075654" y="3997130"/>
            <a:ext cx="1648220" cy="360040"/>
          </a:xfrm>
          <a:prstGeom prst="rightArrow">
            <a:avLst/>
          </a:prstGeom>
          <a:solidFill>
            <a:srgbClr val="007C6A"/>
          </a:solidFill>
          <a:ln>
            <a:solidFill>
              <a:srgbClr val="007C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右箭头 4">
            <a:extLst>
              <a:ext uri="{FF2B5EF4-FFF2-40B4-BE49-F238E27FC236}">
                <a16:creationId xmlns:a16="http://schemas.microsoft.com/office/drawing/2014/main" id="{750CAA3E-2A91-4FFA-B5BD-8E63D4BA68B2}"/>
              </a:ext>
            </a:extLst>
          </p:cNvPr>
          <p:cNvSpPr/>
          <p:nvPr/>
        </p:nvSpPr>
        <p:spPr>
          <a:xfrm rot="13634421">
            <a:off x="7207587" y="2615611"/>
            <a:ext cx="1530186" cy="394090"/>
          </a:xfrm>
          <a:prstGeom prst="rightArrow">
            <a:avLst/>
          </a:prstGeom>
          <a:solidFill>
            <a:srgbClr val="007C6A"/>
          </a:solidFill>
          <a:ln>
            <a:solidFill>
              <a:srgbClr val="007C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右箭头 5">
            <a:extLst>
              <a:ext uri="{FF2B5EF4-FFF2-40B4-BE49-F238E27FC236}">
                <a16:creationId xmlns:a16="http://schemas.microsoft.com/office/drawing/2014/main" id="{D619F85A-9BA1-4957-84F4-2361A599FBF6}"/>
              </a:ext>
            </a:extLst>
          </p:cNvPr>
          <p:cNvSpPr/>
          <p:nvPr/>
        </p:nvSpPr>
        <p:spPr>
          <a:xfrm rot="16200000">
            <a:off x="6577622" y="2632636"/>
            <a:ext cx="1122838" cy="360040"/>
          </a:xfrm>
          <a:prstGeom prst="rightArrow">
            <a:avLst/>
          </a:prstGeom>
          <a:solidFill>
            <a:srgbClr val="007C6A"/>
          </a:solidFill>
          <a:ln>
            <a:solidFill>
              <a:srgbClr val="007C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流程图: 联系 6">
            <a:extLst>
              <a:ext uri="{FF2B5EF4-FFF2-40B4-BE49-F238E27FC236}">
                <a16:creationId xmlns:a16="http://schemas.microsoft.com/office/drawing/2014/main" id="{D29ABF5A-0140-478B-BAC9-22CF3952D9C6}"/>
              </a:ext>
            </a:extLst>
          </p:cNvPr>
          <p:cNvSpPr/>
          <p:nvPr/>
        </p:nvSpPr>
        <p:spPr>
          <a:xfrm>
            <a:off x="7034455" y="3465974"/>
            <a:ext cx="188181" cy="198972"/>
          </a:xfrm>
          <a:prstGeom prst="flowChartConnector">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28" name="流程图: 联系 7">
            <a:extLst>
              <a:ext uri="{FF2B5EF4-FFF2-40B4-BE49-F238E27FC236}">
                <a16:creationId xmlns:a16="http://schemas.microsoft.com/office/drawing/2014/main" id="{A9E9BB30-5C99-496D-B29F-D42D21A1F41D}"/>
              </a:ext>
            </a:extLst>
          </p:cNvPr>
          <p:cNvSpPr/>
          <p:nvPr/>
        </p:nvSpPr>
        <p:spPr>
          <a:xfrm>
            <a:off x="8550851" y="3401100"/>
            <a:ext cx="188181" cy="198972"/>
          </a:xfrm>
          <a:prstGeom prst="flowChartConnector">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29" name="乘号 28">
            <a:extLst>
              <a:ext uri="{FF2B5EF4-FFF2-40B4-BE49-F238E27FC236}">
                <a16:creationId xmlns:a16="http://schemas.microsoft.com/office/drawing/2014/main" id="{D1D45515-CEE1-40E4-AA30-EB8601D773D5}"/>
              </a:ext>
            </a:extLst>
          </p:cNvPr>
          <p:cNvSpPr/>
          <p:nvPr/>
        </p:nvSpPr>
        <p:spPr>
          <a:xfrm>
            <a:off x="6845964" y="1671456"/>
            <a:ext cx="689850" cy="622907"/>
          </a:xfrm>
          <a:prstGeom prst="mathMultiply">
            <a:avLst>
              <a:gd name="adj1" fmla="val 20336"/>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30" name="文本框 14">
            <a:extLst>
              <a:ext uri="{FF2B5EF4-FFF2-40B4-BE49-F238E27FC236}">
                <a16:creationId xmlns:a16="http://schemas.microsoft.com/office/drawing/2014/main" id="{649381B9-D763-4589-BDBD-48386CD74E17}"/>
              </a:ext>
            </a:extLst>
          </p:cNvPr>
          <p:cNvSpPr txBox="1"/>
          <p:nvPr/>
        </p:nvSpPr>
        <p:spPr>
          <a:xfrm>
            <a:off x="689042" y="1887461"/>
            <a:ext cx="5617476" cy="2049655"/>
          </a:xfrm>
          <a:prstGeom prst="rect">
            <a:avLst/>
          </a:prstGeom>
        </p:spPr>
        <p:txBody>
          <a:bodyPr vert="horz" rtlCol="0" anchor="ctr">
            <a:normAutofit fontScale="92500" lnSpcReduction="20000"/>
          </a:bodyPr>
          <a:lstStyle>
            <a:defPPr>
              <a:defRPr lang="zh-CN"/>
            </a:defPPr>
            <a:lvl1pPr marL="457200" indent="-457200">
              <a:spcBef>
                <a:spcPct val="0"/>
              </a:spcBef>
              <a:buFont typeface="Wingdings" pitchFamily="2" charset="2"/>
              <a:buChar char="Ø"/>
              <a:defRPr kumimoji="0" sz="2800">
                <a:solidFill>
                  <a:srgbClr val="007C6A"/>
                </a:solidFill>
                <a:latin typeface="+mn-ea"/>
                <a:cs typeface="+mj-cs"/>
              </a:defRPr>
            </a:lvl1pPr>
            <a:lvl2pPr>
              <a:defRPr kumimoji="0">
                <a:solidFill>
                  <a:schemeClr val="tx2"/>
                </a:solidFill>
              </a:defRPr>
            </a:lvl2pPr>
            <a:lvl3pPr>
              <a:defRPr kumimoji="0">
                <a:solidFill>
                  <a:schemeClr val="tx2"/>
                </a:solidFill>
              </a:defRPr>
            </a:lvl3pPr>
            <a:lvl4pPr>
              <a:defRPr kumimoji="0">
                <a:solidFill>
                  <a:schemeClr val="tx2"/>
                </a:solidFill>
              </a:defRPr>
            </a:lvl4pPr>
            <a:lvl5pPr>
              <a:defRPr kumimoji="0">
                <a:solidFill>
                  <a:schemeClr val="tx2"/>
                </a:solidFill>
              </a:defRPr>
            </a:lvl5pPr>
            <a:lvl6pPr>
              <a:defRPr kumimoji="0">
                <a:solidFill>
                  <a:schemeClr val="tx2"/>
                </a:solidFill>
              </a:defRPr>
            </a:lvl6pPr>
            <a:lvl7pPr>
              <a:defRPr kumimoji="0">
                <a:solidFill>
                  <a:schemeClr val="tx2"/>
                </a:solidFill>
              </a:defRPr>
            </a:lvl7pPr>
            <a:lvl8pPr>
              <a:defRPr kumimoji="0">
                <a:solidFill>
                  <a:schemeClr val="tx2"/>
                </a:solidFill>
              </a:defRPr>
            </a:lvl8pPr>
            <a:lvl9pPr>
              <a:defRPr kumimoji="0">
                <a:solidFill>
                  <a:schemeClr val="tx2"/>
                </a:solidFill>
              </a:defRPr>
            </a:lvl9pPr>
          </a:lstStyle>
          <a:p>
            <a:pPr>
              <a:lnSpc>
                <a:spcPct val="120000"/>
              </a:lnSpc>
            </a:pPr>
            <a:r>
              <a:rPr lang="zh-CN" altLang="en-US" sz="2600" b="1" dirty="0">
                <a:sym typeface="Arial" panose="020B0604020202020204" pitchFamily="34" charset="0"/>
              </a:rPr>
              <a:t>合并时冲突</a:t>
            </a:r>
            <a:endParaRPr lang="en-US" altLang="zh-CN" sz="2600" b="1" dirty="0">
              <a:sym typeface="Arial" panose="020B0604020202020204" pitchFamily="34" charset="0"/>
            </a:endParaRPr>
          </a:p>
          <a:p>
            <a:pPr marL="800100" lvl="1" indent="-342900">
              <a:lnSpc>
                <a:spcPct val="120000"/>
              </a:lnSpc>
              <a:buFont typeface="Arial" panose="020B0604020202020204" pitchFamily="34" charset="0"/>
              <a:buChar char="•"/>
            </a:pPr>
            <a:r>
              <a:rPr lang="zh-CN" altLang="en-US" sz="1900" dirty="0">
                <a:solidFill>
                  <a:srgbClr val="007C6A"/>
                </a:solidFill>
              </a:rPr>
              <a:t>程序合并时发生冲突系统会提示</a:t>
            </a:r>
            <a:r>
              <a:rPr lang="en-US" altLang="zh-CN" sz="1900" dirty="0">
                <a:solidFill>
                  <a:srgbClr val="FF0000"/>
                </a:solidFill>
              </a:rPr>
              <a:t>CONFLICT</a:t>
            </a:r>
            <a:r>
              <a:rPr lang="zh-CN" altLang="en-US" sz="1900" dirty="0">
                <a:solidFill>
                  <a:srgbClr val="007C6A"/>
                </a:solidFill>
              </a:rPr>
              <a:t>关键字，命令行后缀会进入</a:t>
            </a:r>
            <a:r>
              <a:rPr lang="en-US" altLang="zh-CN" sz="1900" dirty="0">
                <a:solidFill>
                  <a:srgbClr val="FF0000"/>
                </a:solidFill>
              </a:rPr>
              <a:t>MERGING</a:t>
            </a:r>
            <a:r>
              <a:rPr lang="zh-CN" altLang="en-US" sz="1900" dirty="0">
                <a:solidFill>
                  <a:srgbClr val="007C6A"/>
                </a:solidFill>
              </a:rPr>
              <a:t>状态，表示此时是解决冲突的状态。</a:t>
            </a:r>
            <a:endParaRPr lang="en-US" altLang="zh-CN" sz="1900" dirty="0">
              <a:solidFill>
                <a:srgbClr val="007C6A"/>
              </a:solidFill>
            </a:endParaRPr>
          </a:p>
          <a:p>
            <a:pPr lvl="1"/>
            <a:endParaRPr lang="en-US" altLang="zh-CN" dirty="0">
              <a:solidFill>
                <a:srgbClr val="007C6A"/>
              </a:solidFill>
            </a:endParaRPr>
          </a:p>
          <a:p>
            <a:pPr lvl="1"/>
            <a:endParaRPr lang="en-US" altLang="zh-CN" dirty="0">
              <a:solidFill>
                <a:srgbClr val="007C6A"/>
              </a:solidFill>
            </a:endParaRPr>
          </a:p>
          <a:p>
            <a:pPr lvl="1"/>
            <a:r>
              <a:rPr lang="en-US" altLang="zh-CN" sz="2400" dirty="0">
                <a:solidFill>
                  <a:srgbClr val="007C6A"/>
                </a:solidFill>
              </a:rPr>
              <a:t> </a:t>
            </a:r>
          </a:p>
          <a:p>
            <a:pPr lvl="1"/>
            <a:endParaRPr lang="en-US" altLang="zh-CN" sz="2400" dirty="0">
              <a:solidFill>
                <a:srgbClr val="007C6A"/>
              </a:solidFill>
            </a:endParaRPr>
          </a:p>
        </p:txBody>
      </p:sp>
      <p:pic>
        <p:nvPicPr>
          <p:cNvPr id="31" name="图片 30">
            <a:extLst>
              <a:ext uri="{FF2B5EF4-FFF2-40B4-BE49-F238E27FC236}">
                <a16:creationId xmlns:a16="http://schemas.microsoft.com/office/drawing/2014/main" id="{034FB050-1F5B-4260-9FF2-44284A118B95}"/>
              </a:ext>
            </a:extLst>
          </p:cNvPr>
          <p:cNvPicPr>
            <a:picLocks noChangeAspect="1"/>
          </p:cNvPicPr>
          <p:nvPr/>
        </p:nvPicPr>
        <p:blipFill>
          <a:blip r:embed="rId3"/>
          <a:stretch>
            <a:fillRect/>
          </a:stretch>
        </p:blipFill>
        <p:spPr>
          <a:xfrm>
            <a:off x="512680" y="3184470"/>
            <a:ext cx="5977470" cy="1513609"/>
          </a:xfrm>
          <a:prstGeom prst="rect">
            <a:avLst/>
          </a:prstGeom>
        </p:spPr>
      </p:pic>
    </p:spTree>
    <p:custDataLst>
      <p:tags r:id="rId1"/>
    </p:custDataLst>
    <p:extLst>
      <p:ext uri="{BB962C8B-B14F-4D97-AF65-F5344CB8AC3E}">
        <p14:creationId xmlns:p14="http://schemas.microsoft.com/office/powerpoint/2010/main" val="71167479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889686" y="4980"/>
            <a:ext cx="5023433" cy="400110"/>
          </a:xfrm>
          <a:prstGeom prst="rect">
            <a:avLst/>
          </a:prstGeom>
          <a:noFill/>
          <a:ln>
            <a:noFill/>
          </a:ln>
        </p:spPr>
        <p:txBody>
          <a:bodyPr wrap="square" rtlCol="0" anchor="t">
            <a:spAutoFit/>
          </a:bodyPr>
          <a:lstStyle/>
          <a:p>
            <a:r>
              <a:rPr lang="en-US" altLang="zh-CN" sz="2000" dirty="0">
                <a:latin typeface="方正兰亭粗黑简体" panose="02000000000000000000" pitchFamily="2" charset="-122"/>
                <a:ea typeface="方正兰亭粗黑简体" panose="02000000000000000000" pitchFamily="2" charset="-122"/>
              </a:rPr>
              <a:t>Gits</a:t>
            </a:r>
            <a:r>
              <a:rPr lang="zh-CN" altLang="en-US" sz="2000" dirty="0">
                <a:latin typeface="方正兰亭粗黑简体" panose="02000000000000000000" pitchFamily="2" charset="-122"/>
                <a:ea typeface="方正兰亭粗黑简体" panose="02000000000000000000" pitchFamily="2" charset="-122"/>
              </a:rPr>
              <a:t>实战操练</a:t>
            </a:r>
            <a:r>
              <a:rPr lang="en-US" altLang="zh-CN" sz="2000" dirty="0">
                <a:latin typeface="方正兰亭粗黑简体" panose="02000000000000000000" pitchFamily="2" charset="-122"/>
                <a:ea typeface="方正兰亭粗黑简体" panose="02000000000000000000" pitchFamily="2" charset="-122"/>
              </a:rPr>
              <a:t>—</a:t>
            </a:r>
            <a:r>
              <a:rPr lang="zh-CN" altLang="en-US" sz="2000" dirty="0">
                <a:latin typeface="方正兰亭粗黑简体" panose="02000000000000000000" pitchFamily="2" charset="-122"/>
                <a:ea typeface="方正兰亭粗黑简体" panose="02000000000000000000" pitchFamily="2" charset="-122"/>
              </a:rPr>
              <a:t>分支</a:t>
            </a:r>
            <a:r>
              <a:rPr lang="zh-CN" altLang="en-US" sz="2000" dirty="0">
                <a:ln/>
                <a:effectLst>
                  <a:outerShdw blurRad="38100" dist="19050" dir="2700000" algn="tl" rotWithShape="0">
                    <a:schemeClr val="dk1">
                      <a:alpha val="40000"/>
                    </a:schemeClr>
                  </a:outerShdw>
                </a:effectLst>
              </a:rPr>
              <a:t> </a:t>
            </a:r>
            <a:endParaRPr lang="zh-CN" altLang="en-US" sz="2000" dirty="0">
              <a:ln/>
              <a:solidFill>
                <a:schemeClr val="tx1"/>
              </a:solidFill>
              <a:effectLst>
                <a:outerShdw blurRad="38100" dist="19050" dir="2700000" algn="tl" rotWithShape="0">
                  <a:schemeClr val="dk1">
                    <a:alpha val="40000"/>
                  </a:schemeClr>
                </a:outerShdw>
              </a:effectLst>
            </a:endParaRPr>
          </a:p>
        </p:txBody>
      </p:sp>
      <p:sp>
        <p:nvSpPr>
          <p:cNvPr id="13" name="文本框 14">
            <a:extLst>
              <a:ext uri="{FF2B5EF4-FFF2-40B4-BE49-F238E27FC236}">
                <a16:creationId xmlns:a16="http://schemas.microsoft.com/office/drawing/2014/main" id="{F4628493-B4D6-43FC-9DE8-BC2CC5DCBE22}"/>
              </a:ext>
            </a:extLst>
          </p:cNvPr>
          <p:cNvSpPr txBox="1"/>
          <p:nvPr/>
        </p:nvSpPr>
        <p:spPr>
          <a:xfrm>
            <a:off x="339904" y="-54448"/>
            <a:ext cx="7632848" cy="2049655"/>
          </a:xfrm>
          <a:prstGeom prst="rect">
            <a:avLst/>
          </a:prstGeom>
        </p:spPr>
        <p:txBody>
          <a:bodyPr vert="horz" rtlCol="0" anchor="ctr">
            <a:normAutofit/>
          </a:bodyPr>
          <a:lstStyle>
            <a:defPPr>
              <a:defRPr lang="zh-CN"/>
            </a:defPPr>
            <a:lvl1pPr marL="457200" indent="-457200">
              <a:spcBef>
                <a:spcPct val="0"/>
              </a:spcBef>
              <a:buFont typeface="Wingdings" pitchFamily="2" charset="2"/>
              <a:buChar char="Ø"/>
              <a:defRPr kumimoji="0" sz="2800">
                <a:solidFill>
                  <a:srgbClr val="007C6A"/>
                </a:solidFill>
                <a:latin typeface="+mn-ea"/>
                <a:cs typeface="+mj-cs"/>
              </a:defRPr>
            </a:lvl1pPr>
            <a:lvl2pPr>
              <a:defRPr kumimoji="0">
                <a:solidFill>
                  <a:schemeClr val="tx2"/>
                </a:solidFill>
              </a:defRPr>
            </a:lvl2pPr>
            <a:lvl3pPr>
              <a:defRPr kumimoji="0">
                <a:solidFill>
                  <a:schemeClr val="tx2"/>
                </a:solidFill>
              </a:defRPr>
            </a:lvl3pPr>
            <a:lvl4pPr>
              <a:defRPr kumimoji="0">
                <a:solidFill>
                  <a:schemeClr val="tx2"/>
                </a:solidFill>
              </a:defRPr>
            </a:lvl4pPr>
            <a:lvl5pPr>
              <a:defRPr kumimoji="0">
                <a:solidFill>
                  <a:schemeClr val="tx2"/>
                </a:solidFill>
              </a:defRPr>
            </a:lvl5pPr>
            <a:lvl6pPr>
              <a:defRPr kumimoji="0">
                <a:solidFill>
                  <a:schemeClr val="tx2"/>
                </a:solidFill>
              </a:defRPr>
            </a:lvl6pPr>
            <a:lvl7pPr>
              <a:defRPr kumimoji="0">
                <a:solidFill>
                  <a:schemeClr val="tx2"/>
                </a:solidFill>
              </a:defRPr>
            </a:lvl7pPr>
            <a:lvl8pPr>
              <a:defRPr kumimoji="0">
                <a:solidFill>
                  <a:schemeClr val="tx2"/>
                </a:solidFill>
              </a:defRPr>
            </a:lvl8pPr>
            <a:lvl9pPr>
              <a:defRPr kumimoji="0">
                <a:solidFill>
                  <a:schemeClr val="tx2"/>
                </a:solidFill>
              </a:defRPr>
            </a:lvl9pPr>
          </a:lstStyle>
          <a:p>
            <a:r>
              <a:rPr lang="zh-CN" altLang="en-US" b="1" dirty="0">
                <a:sym typeface="Arial" panose="020B0604020202020204" pitchFamily="34" charset="0"/>
              </a:rPr>
              <a:t>解决冲突</a:t>
            </a:r>
            <a:endParaRPr lang="en-US" altLang="zh-CN" b="1" dirty="0">
              <a:sym typeface="Arial" panose="020B0604020202020204" pitchFamily="34" charset="0"/>
            </a:endParaRPr>
          </a:p>
          <a:p>
            <a:pPr marL="800100" lvl="1" indent="-342900">
              <a:buFont typeface="Arial" panose="020B0604020202020204" pitchFamily="34" charset="0"/>
              <a:buChar char="•"/>
            </a:pPr>
            <a:r>
              <a:rPr lang="zh-CN" altLang="en-US" dirty="0">
                <a:solidFill>
                  <a:srgbClr val="007C6A"/>
                </a:solidFill>
              </a:rPr>
              <a:t>此时通过</a:t>
            </a:r>
            <a:r>
              <a:rPr lang="en-US" altLang="zh-CN" dirty="0">
                <a:solidFill>
                  <a:srgbClr val="007C6A"/>
                </a:solidFill>
              </a:rPr>
              <a:t>git diff</a:t>
            </a:r>
            <a:r>
              <a:rPr lang="zh-CN" altLang="en-US" dirty="0">
                <a:solidFill>
                  <a:srgbClr val="007C6A"/>
                </a:solidFill>
              </a:rPr>
              <a:t> 可以找到发生冲突的文件及冲突的内容。</a:t>
            </a:r>
            <a:endParaRPr lang="en-US" altLang="zh-CN" dirty="0">
              <a:solidFill>
                <a:srgbClr val="007C6A"/>
              </a:solidFill>
            </a:endParaRPr>
          </a:p>
          <a:p>
            <a:pPr lvl="1"/>
            <a:endParaRPr lang="en-US" altLang="zh-CN" sz="2400" dirty="0">
              <a:solidFill>
                <a:srgbClr val="007C6A"/>
              </a:solidFill>
            </a:endParaRPr>
          </a:p>
        </p:txBody>
      </p:sp>
      <p:sp>
        <p:nvSpPr>
          <p:cNvPr id="14" name="矩形 13">
            <a:extLst>
              <a:ext uri="{FF2B5EF4-FFF2-40B4-BE49-F238E27FC236}">
                <a16:creationId xmlns:a16="http://schemas.microsoft.com/office/drawing/2014/main" id="{5FEEEE45-6285-4D0D-92AE-93A64B5A96C7}"/>
              </a:ext>
            </a:extLst>
          </p:cNvPr>
          <p:cNvSpPr/>
          <p:nvPr/>
        </p:nvSpPr>
        <p:spPr>
          <a:xfrm>
            <a:off x="305616" y="3443694"/>
            <a:ext cx="7128792" cy="646331"/>
          </a:xfrm>
          <a:prstGeom prst="rect">
            <a:avLst/>
          </a:prstGeom>
        </p:spPr>
        <p:txBody>
          <a:bodyPr wrap="square">
            <a:spAutoFit/>
          </a:bodyPr>
          <a:lstStyle/>
          <a:p>
            <a:pPr marL="800100" lvl="1" indent="-342900">
              <a:buFont typeface="Arial" panose="020B0604020202020204" pitchFamily="34" charset="0"/>
              <a:buChar char="•"/>
            </a:pPr>
            <a:r>
              <a:rPr lang="zh-CN" altLang="en-US" dirty="0">
                <a:solidFill>
                  <a:srgbClr val="007C6A"/>
                </a:solidFill>
              </a:rPr>
              <a:t>然后修改冲突文件的内容，再次</a:t>
            </a:r>
            <a:r>
              <a:rPr lang="en-US" altLang="zh-CN" dirty="0">
                <a:solidFill>
                  <a:srgbClr val="007C6A"/>
                </a:solidFill>
              </a:rPr>
              <a:t>git add &lt;file&gt; </a:t>
            </a:r>
            <a:r>
              <a:rPr lang="zh-CN" altLang="en-US" dirty="0">
                <a:solidFill>
                  <a:srgbClr val="007C6A"/>
                </a:solidFill>
              </a:rPr>
              <a:t>和</a:t>
            </a:r>
            <a:r>
              <a:rPr lang="en-US" altLang="zh-CN" dirty="0">
                <a:solidFill>
                  <a:srgbClr val="007C6A"/>
                </a:solidFill>
              </a:rPr>
              <a:t>git commit </a:t>
            </a:r>
            <a:r>
              <a:rPr lang="zh-CN" altLang="en-US" dirty="0">
                <a:solidFill>
                  <a:srgbClr val="007C6A"/>
                </a:solidFill>
              </a:rPr>
              <a:t>提交后，后缀</a:t>
            </a:r>
            <a:r>
              <a:rPr lang="en-US" altLang="zh-CN" dirty="0">
                <a:solidFill>
                  <a:srgbClr val="FF0000"/>
                </a:solidFill>
              </a:rPr>
              <a:t>MERGING</a:t>
            </a:r>
            <a:r>
              <a:rPr lang="zh-CN" altLang="en-US" dirty="0">
                <a:solidFill>
                  <a:srgbClr val="007C6A"/>
                </a:solidFill>
              </a:rPr>
              <a:t>消失，说明冲突解决完成。</a:t>
            </a:r>
            <a:endParaRPr lang="en-US" altLang="zh-CN" dirty="0">
              <a:solidFill>
                <a:srgbClr val="007C6A"/>
              </a:solidFill>
            </a:endParaRPr>
          </a:p>
        </p:txBody>
      </p:sp>
      <p:pic>
        <p:nvPicPr>
          <p:cNvPr id="15" name="图片 14">
            <a:extLst>
              <a:ext uri="{FF2B5EF4-FFF2-40B4-BE49-F238E27FC236}">
                <a16:creationId xmlns:a16="http://schemas.microsoft.com/office/drawing/2014/main" id="{307CF198-11C1-4E03-A4DB-5CD5E38D551B}"/>
              </a:ext>
            </a:extLst>
          </p:cNvPr>
          <p:cNvPicPr>
            <a:picLocks noChangeAspect="1"/>
          </p:cNvPicPr>
          <p:nvPr/>
        </p:nvPicPr>
        <p:blipFill>
          <a:blip r:embed="rId3"/>
          <a:stretch>
            <a:fillRect/>
          </a:stretch>
        </p:blipFill>
        <p:spPr>
          <a:xfrm>
            <a:off x="829092" y="1187001"/>
            <a:ext cx="5400600" cy="2299911"/>
          </a:xfrm>
          <a:prstGeom prst="rect">
            <a:avLst/>
          </a:prstGeom>
        </p:spPr>
      </p:pic>
      <p:pic>
        <p:nvPicPr>
          <p:cNvPr id="16" name="图片 15">
            <a:extLst>
              <a:ext uri="{FF2B5EF4-FFF2-40B4-BE49-F238E27FC236}">
                <a16:creationId xmlns:a16="http://schemas.microsoft.com/office/drawing/2014/main" id="{84D13DAA-2DFE-446C-B7A7-A90E032DF9D6}"/>
              </a:ext>
            </a:extLst>
          </p:cNvPr>
          <p:cNvPicPr>
            <a:picLocks noChangeAspect="1"/>
          </p:cNvPicPr>
          <p:nvPr/>
        </p:nvPicPr>
        <p:blipFill>
          <a:blip r:embed="rId4"/>
          <a:stretch>
            <a:fillRect/>
          </a:stretch>
        </p:blipFill>
        <p:spPr>
          <a:xfrm>
            <a:off x="843960" y="4030589"/>
            <a:ext cx="5400600" cy="1027108"/>
          </a:xfrm>
          <a:prstGeom prst="rect">
            <a:avLst/>
          </a:prstGeom>
        </p:spPr>
      </p:pic>
    </p:spTree>
    <p:custDataLst>
      <p:tags r:id="rId1"/>
    </p:custDataLst>
    <p:extLst>
      <p:ext uri="{BB962C8B-B14F-4D97-AF65-F5344CB8AC3E}">
        <p14:creationId xmlns:p14="http://schemas.microsoft.com/office/powerpoint/2010/main" val="268927071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文本框 14"/>
          <p:cNvSpPr txBox="1"/>
          <p:nvPr/>
        </p:nvSpPr>
        <p:spPr>
          <a:xfrm>
            <a:off x="2622235" y="1936305"/>
            <a:ext cx="4260620" cy="720903"/>
          </a:xfrm>
          <a:prstGeom prst="rect">
            <a:avLst/>
          </a:prstGeom>
          <a:noFill/>
        </p:spPr>
        <p:txBody>
          <a:bodyPr wrap="square" lIns="68579" tIns="34290" rIns="68579" bIns="34290" rtlCol="0">
            <a:spAutoFit/>
          </a:bodyPr>
          <a:lstStyle/>
          <a:p>
            <a:pPr>
              <a:lnSpc>
                <a:spcPct val="150000"/>
              </a:lnSpc>
            </a:pPr>
            <a:r>
              <a:rPr lang="en-US" altLang="zh-CN" sz="3200" b="1" dirty="0" err="1">
                <a:solidFill>
                  <a:srgbClr val="007C6A"/>
                </a:solidFill>
                <a:latin typeface="+mn-ea"/>
                <a:cs typeface="+mj-cs"/>
                <a:sym typeface="Arial" panose="020B0604020202020204" pitchFamily="34" charset="0"/>
              </a:rPr>
              <a:t>Git</a:t>
            </a:r>
            <a:r>
              <a:rPr lang="en-US" altLang="zh-CN" sz="3200" b="1" dirty="0">
                <a:solidFill>
                  <a:srgbClr val="007C6A"/>
                </a:solidFill>
                <a:latin typeface="+mn-ea"/>
                <a:cs typeface="+mj-cs"/>
                <a:sym typeface="Arial" panose="020B0604020202020204" pitchFamily="34" charset="0"/>
              </a:rPr>
              <a:t> </a:t>
            </a:r>
            <a:r>
              <a:rPr lang="zh-CN" altLang="en-US" sz="3200" b="1" dirty="0">
                <a:solidFill>
                  <a:srgbClr val="007C6A"/>
                </a:solidFill>
                <a:latin typeface="+mn-ea"/>
                <a:cs typeface="+mj-cs"/>
                <a:sym typeface="Arial" panose="020B0604020202020204" pitchFamily="34" charset="0"/>
              </a:rPr>
              <a:t>常用命令小总结</a:t>
            </a:r>
          </a:p>
        </p:txBody>
      </p:sp>
    </p:spTree>
    <p:extLst>
      <p:ext uri="{BB962C8B-B14F-4D97-AF65-F5344CB8AC3E}">
        <p14:creationId xmlns:p14="http://schemas.microsoft.com/office/powerpoint/2010/main" val="4289279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anim calcmode="lin" valueType="num">
                                      <p:cBhvr>
                                        <p:cTn id="8" dur="500" fill="hold"/>
                                        <p:tgtEl>
                                          <p:spTgt spid="42"/>
                                        </p:tgtEl>
                                        <p:attrNameLst>
                                          <p:attrName>ppt_x</p:attrName>
                                        </p:attrNameLst>
                                      </p:cBhvr>
                                      <p:tavLst>
                                        <p:tav tm="0">
                                          <p:val>
                                            <p:strVal val="#ppt_x"/>
                                          </p:val>
                                        </p:tav>
                                        <p:tav tm="100000">
                                          <p:val>
                                            <p:strVal val="#ppt_x"/>
                                          </p:val>
                                        </p:tav>
                                      </p:tavLst>
                                    </p:anim>
                                    <p:anim calcmode="lin" valueType="num">
                                      <p:cBhvr>
                                        <p:cTn id="9" dur="500" fill="hold"/>
                                        <p:tgtEl>
                                          <p:spTgt spid="4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文本框 14"/>
          <p:cNvSpPr txBox="1"/>
          <p:nvPr/>
        </p:nvSpPr>
        <p:spPr>
          <a:xfrm>
            <a:off x="254237" y="503768"/>
            <a:ext cx="8889763" cy="4639732"/>
          </a:xfrm>
          <a:prstGeom prst="rect">
            <a:avLst/>
          </a:prstGeom>
          <a:noFill/>
        </p:spPr>
        <p:txBody>
          <a:bodyPr wrap="square" lIns="68579" tIns="34290" rIns="68579" bIns="34290" rtlCol="0">
            <a:spAutoFit/>
          </a:bodyPr>
          <a:lstStyle/>
          <a:p>
            <a:r>
              <a:rPr lang="en-US" altLang="zh-CN" sz="1100" b="1" dirty="0">
                <a:solidFill>
                  <a:srgbClr val="0070C0"/>
                </a:solidFill>
                <a:latin typeface="Arial" panose="020B0604020202020204" pitchFamily="34" charset="0"/>
                <a:ea typeface="微软雅黑" panose="020B0503020204020204" pitchFamily="34" charset="-122"/>
                <a:sym typeface="Arial" panose="020B0604020202020204" pitchFamily="34" charset="0"/>
              </a:rPr>
              <a:t>   </a:t>
            </a:r>
            <a:r>
              <a:rPr lang="en-US" altLang="zh-CN" sz="1100" b="1" dirty="0" err="1">
                <a:solidFill>
                  <a:srgbClr val="0070C0"/>
                </a:solidFill>
                <a:latin typeface="Arial" panose="020B0604020202020204" pitchFamily="34" charset="0"/>
                <a:ea typeface="微软雅黑" panose="020B0503020204020204" pitchFamily="34" charset="-122"/>
                <a:sym typeface="Arial" panose="020B0604020202020204" pitchFamily="34" charset="0"/>
              </a:rPr>
              <a:t>mkdir</a:t>
            </a:r>
            <a:r>
              <a:rPr lang="zh-CN" altLang="en-US" sz="1100" b="1" dirty="0">
                <a:solidFill>
                  <a:srgbClr val="0070C0"/>
                </a:solidFill>
                <a:latin typeface="Arial" panose="020B0604020202020204" pitchFamily="34" charset="0"/>
                <a:ea typeface="微软雅黑" panose="020B0503020204020204" pitchFamily="34" charset="-122"/>
                <a:sym typeface="Arial" panose="020B0604020202020204" pitchFamily="34" charset="0"/>
              </a:rPr>
              <a:t>：         </a:t>
            </a:r>
            <a:r>
              <a:rPr lang="en-US" altLang="zh-CN" sz="1100" b="1" dirty="0">
                <a:solidFill>
                  <a:srgbClr val="0070C0"/>
                </a:solidFill>
                <a:latin typeface="Arial" panose="020B0604020202020204" pitchFamily="34" charset="0"/>
                <a:ea typeface="微软雅黑" panose="020B0503020204020204" pitchFamily="34" charset="-122"/>
                <a:sym typeface="Arial" panose="020B0604020202020204" pitchFamily="34" charset="0"/>
              </a:rPr>
              <a:t>		XX (</a:t>
            </a:r>
            <a:r>
              <a:rPr lang="zh-CN" altLang="en-US" sz="1100" b="1" dirty="0">
                <a:solidFill>
                  <a:srgbClr val="0070C0"/>
                </a:solidFill>
                <a:latin typeface="Arial" panose="020B0604020202020204" pitchFamily="34" charset="0"/>
                <a:ea typeface="微软雅黑" panose="020B0503020204020204" pitchFamily="34" charset="-122"/>
                <a:sym typeface="Arial" panose="020B0604020202020204" pitchFamily="34" charset="0"/>
              </a:rPr>
              <a:t>创建一个空目录 </a:t>
            </a:r>
            <a:r>
              <a:rPr lang="en-US" altLang="zh-CN" sz="1100" b="1" dirty="0">
                <a:solidFill>
                  <a:srgbClr val="0070C0"/>
                </a:solidFill>
                <a:latin typeface="Arial" panose="020B0604020202020204" pitchFamily="34" charset="0"/>
                <a:ea typeface="微软雅黑" panose="020B0503020204020204" pitchFamily="34" charset="-122"/>
                <a:sym typeface="Arial" panose="020B0604020202020204" pitchFamily="34" charset="0"/>
              </a:rPr>
              <a:t>XX</a:t>
            </a:r>
            <a:r>
              <a:rPr lang="zh-CN" altLang="en-US" sz="1100" b="1" dirty="0">
                <a:solidFill>
                  <a:srgbClr val="0070C0"/>
                </a:solidFill>
                <a:latin typeface="Arial" panose="020B0604020202020204" pitchFamily="34" charset="0"/>
                <a:ea typeface="微软雅黑" panose="020B0503020204020204" pitchFamily="34" charset="-122"/>
                <a:sym typeface="Arial" panose="020B0604020202020204" pitchFamily="34" charset="0"/>
              </a:rPr>
              <a:t>指目录名</a:t>
            </a:r>
            <a:r>
              <a:rPr lang="en-US" altLang="zh-CN" sz="1100" b="1" dirty="0">
                <a:solidFill>
                  <a:srgbClr val="0070C0"/>
                </a:solidFill>
                <a:latin typeface="Arial" panose="020B0604020202020204" pitchFamily="34" charset="0"/>
                <a:ea typeface="微软雅黑" panose="020B0503020204020204" pitchFamily="34" charset="-122"/>
                <a:sym typeface="Arial" panose="020B0604020202020204" pitchFamily="34" charset="0"/>
              </a:rPr>
              <a:t>)</a:t>
            </a:r>
          </a:p>
          <a:p>
            <a:r>
              <a:rPr lang="en-US" altLang="zh-CN" sz="1100" b="1" dirty="0">
                <a:solidFill>
                  <a:srgbClr val="0070C0"/>
                </a:solidFill>
                <a:latin typeface="Arial" panose="020B0604020202020204" pitchFamily="34" charset="0"/>
                <a:ea typeface="微软雅黑" panose="020B0503020204020204" pitchFamily="34" charset="-122"/>
                <a:sym typeface="Arial" panose="020B0604020202020204" pitchFamily="34" charset="0"/>
              </a:rPr>
              <a:t>   </a:t>
            </a:r>
            <a:r>
              <a:rPr lang="en-US" altLang="zh-CN" sz="1100" b="1" dirty="0" err="1">
                <a:solidFill>
                  <a:srgbClr val="0070C0"/>
                </a:solidFill>
                <a:latin typeface="Arial" panose="020B0604020202020204" pitchFamily="34" charset="0"/>
                <a:ea typeface="微软雅黑" panose="020B0503020204020204" pitchFamily="34" charset="-122"/>
                <a:sym typeface="Arial" panose="020B0604020202020204" pitchFamily="34" charset="0"/>
              </a:rPr>
              <a:t>pwd</a:t>
            </a:r>
            <a:r>
              <a:rPr lang="zh-CN" altLang="en-US" sz="1100" b="1" dirty="0">
                <a:solidFill>
                  <a:srgbClr val="0070C0"/>
                </a:solidFill>
                <a:latin typeface="Arial" panose="020B0604020202020204" pitchFamily="34" charset="0"/>
                <a:ea typeface="微软雅黑" panose="020B0503020204020204" pitchFamily="34" charset="-122"/>
                <a:sym typeface="Arial" panose="020B0604020202020204" pitchFamily="34" charset="0"/>
              </a:rPr>
              <a:t>：          </a:t>
            </a:r>
            <a:r>
              <a:rPr lang="en-US" altLang="zh-CN" sz="1100" b="1" dirty="0">
                <a:solidFill>
                  <a:srgbClr val="0070C0"/>
                </a:solidFill>
                <a:latin typeface="Arial" panose="020B0604020202020204" pitchFamily="34" charset="0"/>
                <a:ea typeface="微软雅黑" panose="020B0503020204020204" pitchFamily="34" charset="-122"/>
                <a:sym typeface="Arial" panose="020B0604020202020204" pitchFamily="34" charset="0"/>
              </a:rPr>
              <a:t>		</a:t>
            </a:r>
            <a:r>
              <a:rPr lang="zh-CN" altLang="en-US" sz="1100" b="1" dirty="0">
                <a:solidFill>
                  <a:srgbClr val="0070C0"/>
                </a:solidFill>
                <a:latin typeface="Arial" panose="020B0604020202020204" pitchFamily="34" charset="0"/>
                <a:ea typeface="微软雅黑" panose="020B0503020204020204" pitchFamily="34" charset="-122"/>
                <a:sym typeface="Arial" panose="020B0604020202020204" pitchFamily="34" charset="0"/>
              </a:rPr>
              <a:t>显示当前目录的路径。</a:t>
            </a:r>
          </a:p>
          <a:p>
            <a:r>
              <a:rPr lang="zh-CN" altLang="en-US" sz="1100" b="1" dirty="0">
                <a:solidFill>
                  <a:srgbClr val="0070C0"/>
                </a:solidFill>
                <a:latin typeface="Arial" panose="020B0604020202020204" pitchFamily="34" charset="0"/>
                <a:ea typeface="微软雅黑" panose="020B0503020204020204" pitchFamily="34" charset="-122"/>
                <a:sym typeface="Arial" panose="020B0604020202020204" pitchFamily="34" charset="0"/>
              </a:rPr>
              <a:t>   </a:t>
            </a:r>
            <a:r>
              <a:rPr lang="en-US" altLang="zh-CN" sz="1100" b="1" dirty="0">
                <a:solidFill>
                  <a:srgbClr val="0070C0"/>
                </a:solidFill>
                <a:latin typeface="Arial" panose="020B0604020202020204" pitchFamily="34" charset="0"/>
                <a:ea typeface="微软雅黑" panose="020B0503020204020204" pitchFamily="34" charset="-122"/>
                <a:sym typeface="Arial" panose="020B0604020202020204" pitchFamily="34" charset="0"/>
              </a:rPr>
              <a:t>git </a:t>
            </a:r>
            <a:r>
              <a:rPr lang="en-US" altLang="zh-CN" sz="1100" b="1" dirty="0" err="1">
                <a:solidFill>
                  <a:srgbClr val="0070C0"/>
                </a:solidFill>
                <a:latin typeface="Arial" panose="020B0604020202020204" pitchFamily="34" charset="0"/>
                <a:ea typeface="微软雅黑" panose="020B0503020204020204" pitchFamily="34" charset="-122"/>
                <a:sym typeface="Arial" panose="020B0604020202020204" pitchFamily="34" charset="0"/>
              </a:rPr>
              <a:t>init</a:t>
            </a:r>
            <a:r>
              <a:rPr lang="en-US" altLang="zh-CN" sz="1100" b="1" dirty="0">
                <a:solidFill>
                  <a:srgbClr val="0070C0"/>
                </a:solidFill>
                <a:latin typeface="Arial" panose="020B0604020202020204" pitchFamily="34" charset="0"/>
                <a:ea typeface="微软雅黑" panose="020B0503020204020204" pitchFamily="34" charset="-122"/>
                <a:sym typeface="Arial" panose="020B0604020202020204" pitchFamily="34" charset="0"/>
              </a:rPr>
              <a:t>         		 </a:t>
            </a:r>
            <a:r>
              <a:rPr lang="zh-CN" altLang="en-US" sz="1100" b="1" dirty="0">
                <a:solidFill>
                  <a:srgbClr val="0070C0"/>
                </a:solidFill>
                <a:latin typeface="Arial" panose="020B0604020202020204" pitchFamily="34" charset="0"/>
                <a:ea typeface="微软雅黑" panose="020B0503020204020204" pitchFamily="34" charset="-122"/>
                <a:sym typeface="Arial" panose="020B0604020202020204" pitchFamily="34" charset="0"/>
              </a:rPr>
              <a:t>把当前的目录变成可以管理的</a:t>
            </a:r>
            <a:r>
              <a:rPr lang="en-US" altLang="zh-CN" sz="1100" b="1" dirty="0">
                <a:solidFill>
                  <a:srgbClr val="0070C0"/>
                </a:solidFill>
                <a:latin typeface="Arial" panose="020B0604020202020204" pitchFamily="34" charset="0"/>
                <a:ea typeface="微软雅黑" panose="020B0503020204020204" pitchFamily="34" charset="-122"/>
                <a:sym typeface="Arial" panose="020B0604020202020204" pitchFamily="34" charset="0"/>
              </a:rPr>
              <a:t>git</a:t>
            </a:r>
            <a:r>
              <a:rPr lang="zh-CN" altLang="en-US" sz="1100" b="1" dirty="0">
                <a:solidFill>
                  <a:srgbClr val="0070C0"/>
                </a:solidFill>
                <a:latin typeface="Arial" panose="020B0604020202020204" pitchFamily="34" charset="0"/>
                <a:ea typeface="微软雅黑" panose="020B0503020204020204" pitchFamily="34" charset="-122"/>
                <a:sym typeface="Arial" panose="020B0604020202020204" pitchFamily="34" charset="0"/>
              </a:rPr>
              <a:t>仓库，生成隐藏</a:t>
            </a:r>
            <a:r>
              <a:rPr lang="en-US" altLang="zh-CN" sz="1100" b="1" dirty="0">
                <a:solidFill>
                  <a:srgbClr val="0070C0"/>
                </a:solidFill>
                <a:latin typeface="Arial" panose="020B0604020202020204" pitchFamily="34" charset="0"/>
                <a:ea typeface="微软雅黑" panose="020B0503020204020204" pitchFamily="34" charset="-122"/>
                <a:sym typeface="Arial" panose="020B0604020202020204" pitchFamily="34" charset="0"/>
              </a:rPr>
              <a:t>.git</a:t>
            </a:r>
            <a:r>
              <a:rPr lang="zh-CN" altLang="en-US" sz="1100" b="1" dirty="0">
                <a:solidFill>
                  <a:srgbClr val="0070C0"/>
                </a:solidFill>
                <a:latin typeface="Arial" panose="020B0604020202020204" pitchFamily="34" charset="0"/>
                <a:ea typeface="微软雅黑" panose="020B0503020204020204" pitchFamily="34" charset="-122"/>
                <a:sym typeface="Arial" panose="020B0604020202020204" pitchFamily="34" charset="0"/>
              </a:rPr>
              <a:t>文件。</a:t>
            </a:r>
            <a:endParaRPr lang="en-US" altLang="zh-CN" sz="1100" b="1" dirty="0">
              <a:solidFill>
                <a:srgbClr val="0070C0"/>
              </a:solidFill>
              <a:latin typeface="Arial" panose="020B0604020202020204" pitchFamily="34" charset="0"/>
              <a:ea typeface="微软雅黑" panose="020B0503020204020204" pitchFamily="34" charset="-122"/>
              <a:sym typeface="Arial" panose="020B0604020202020204" pitchFamily="34" charset="0"/>
            </a:endParaRPr>
          </a:p>
          <a:p>
            <a:r>
              <a:rPr lang="en-US" altLang="zh-CN" sz="1100" b="1" dirty="0">
                <a:solidFill>
                  <a:srgbClr val="0070C0"/>
                </a:solidFill>
                <a:latin typeface="Arial" panose="020B0604020202020204" pitchFamily="34" charset="0"/>
                <a:ea typeface="微软雅黑" panose="020B0503020204020204" pitchFamily="34" charset="-122"/>
                <a:sym typeface="Arial" panose="020B0604020202020204" pitchFamily="34" charset="0"/>
              </a:rPr>
              <a:t>   touch           	xx</a:t>
            </a:r>
            <a:r>
              <a:rPr lang="zh-CN" altLang="en-US" sz="1100" b="1" dirty="0">
                <a:solidFill>
                  <a:srgbClr val="0070C0"/>
                </a:solidFill>
                <a:latin typeface="Arial" panose="020B0604020202020204" pitchFamily="34" charset="0"/>
                <a:ea typeface="微软雅黑" panose="020B0503020204020204" pitchFamily="34" charset="-122"/>
                <a:sym typeface="Arial" panose="020B0604020202020204" pitchFamily="34" charset="0"/>
              </a:rPr>
              <a:t>文件或者新建文件</a:t>
            </a:r>
          </a:p>
          <a:p>
            <a:r>
              <a:rPr lang="zh-CN" altLang="en-US" sz="1100" b="1" dirty="0">
                <a:solidFill>
                  <a:srgbClr val="0070C0"/>
                </a:solidFill>
                <a:latin typeface="Arial" panose="020B0604020202020204" pitchFamily="34" charset="0"/>
                <a:ea typeface="微软雅黑" panose="020B0503020204020204" pitchFamily="34" charset="-122"/>
                <a:sym typeface="Arial" panose="020B0604020202020204" pitchFamily="34" charset="0"/>
              </a:rPr>
              <a:t>   </a:t>
            </a:r>
            <a:r>
              <a:rPr lang="en-US" altLang="zh-CN" sz="1100" b="1" dirty="0">
                <a:solidFill>
                  <a:srgbClr val="0070C0"/>
                </a:solidFill>
                <a:latin typeface="Arial" panose="020B0604020202020204" pitchFamily="34" charset="0"/>
                <a:ea typeface="微软雅黑" panose="020B0503020204020204" pitchFamily="34" charset="-122"/>
                <a:sym typeface="Arial" panose="020B0604020202020204" pitchFamily="34" charset="0"/>
              </a:rPr>
              <a:t>git add XX      	 </a:t>
            </a:r>
            <a:r>
              <a:rPr lang="zh-CN" altLang="en-US" sz="1100" b="1" dirty="0">
                <a:solidFill>
                  <a:srgbClr val="0070C0"/>
                </a:solidFill>
                <a:latin typeface="Arial" panose="020B0604020202020204" pitchFamily="34" charset="0"/>
                <a:ea typeface="微软雅黑" panose="020B0503020204020204" pitchFamily="34" charset="-122"/>
                <a:sym typeface="Arial" panose="020B0604020202020204" pitchFamily="34" charset="0"/>
              </a:rPr>
              <a:t>把</a:t>
            </a:r>
            <a:r>
              <a:rPr lang="en-US" altLang="zh-CN" sz="1100" b="1" dirty="0">
                <a:solidFill>
                  <a:srgbClr val="0070C0"/>
                </a:solidFill>
                <a:latin typeface="Arial" panose="020B0604020202020204" pitchFamily="34" charset="0"/>
                <a:ea typeface="微软雅黑" panose="020B0503020204020204" pitchFamily="34" charset="-122"/>
                <a:sym typeface="Arial" panose="020B0604020202020204" pitchFamily="34" charset="0"/>
              </a:rPr>
              <a:t>xx</a:t>
            </a:r>
            <a:r>
              <a:rPr lang="zh-CN" altLang="en-US" sz="1100" b="1" dirty="0">
                <a:solidFill>
                  <a:srgbClr val="0070C0"/>
                </a:solidFill>
                <a:latin typeface="Arial" panose="020B0604020202020204" pitchFamily="34" charset="0"/>
                <a:ea typeface="微软雅黑" panose="020B0503020204020204" pitchFamily="34" charset="-122"/>
                <a:sym typeface="Arial" panose="020B0604020202020204" pitchFamily="34" charset="0"/>
              </a:rPr>
              <a:t>文件添加到暂存区去。</a:t>
            </a:r>
          </a:p>
          <a:p>
            <a:r>
              <a:rPr lang="zh-CN" altLang="en-US" sz="1100" b="1" dirty="0">
                <a:solidFill>
                  <a:srgbClr val="0070C0"/>
                </a:solidFill>
                <a:latin typeface="Arial" panose="020B0604020202020204" pitchFamily="34" charset="0"/>
                <a:ea typeface="微软雅黑" panose="020B0503020204020204" pitchFamily="34" charset="-122"/>
                <a:sym typeface="Arial" panose="020B0604020202020204" pitchFamily="34" charset="0"/>
              </a:rPr>
              <a:t>   </a:t>
            </a:r>
            <a:r>
              <a:rPr lang="en-US" altLang="zh-CN" sz="1100" b="1" dirty="0">
                <a:solidFill>
                  <a:srgbClr val="0070C0"/>
                </a:solidFill>
                <a:latin typeface="Arial" panose="020B0604020202020204" pitchFamily="34" charset="0"/>
                <a:ea typeface="微软雅黑" panose="020B0503020204020204" pitchFamily="34" charset="-122"/>
                <a:sym typeface="Arial" panose="020B0604020202020204" pitchFamily="34" charset="0"/>
              </a:rPr>
              <a:t>git commit –m “XX”  	</a:t>
            </a:r>
            <a:r>
              <a:rPr lang="zh-CN" altLang="en-US" sz="1100" b="1" dirty="0">
                <a:solidFill>
                  <a:srgbClr val="0070C0"/>
                </a:solidFill>
                <a:latin typeface="Arial" panose="020B0604020202020204" pitchFamily="34" charset="0"/>
                <a:ea typeface="微软雅黑" panose="020B0503020204020204" pitchFamily="34" charset="-122"/>
                <a:sym typeface="Arial" panose="020B0604020202020204" pitchFamily="34" charset="0"/>
              </a:rPr>
              <a:t>提交文件 </a:t>
            </a:r>
            <a:r>
              <a:rPr lang="en-US" altLang="zh-CN" sz="1100" b="1" dirty="0">
                <a:solidFill>
                  <a:srgbClr val="0070C0"/>
                </a:solidFill>
                <a:latin typeface="Arial" panose="020B0604020202020204" pitchFamily="34" charset="0"/>
                <a:ea typeface="微软雅黑" panose="020B0503020204020204" pitchFamily="34" charset="-122"/>
                <a:sym typeface="Arial" panose="020B0604020202020204" pitchFamily="34" charset="0"/>
              </a:rPr>
              <a:t>–m </a:t>
            </a:r>
            <a:r>
              <a:rPr lang="zh-CN" altLang="en-US" sz="1100" b="1" dirty="0">
                <a:solidFill>
                  <a:srgbClr val="0070C0"/>
                </a:solidFill>
                <a:latin typeface="Arial" panose="020B0604020202020204" pitchFamily="34" charset="0"/>
                <a:ea typeface="微软雅黑" panose="020B0503020204020204" pitchFamily="34" charset="-122"/>
                <a:sym typeface="Arial" panose="020B0604020202020204" pitchFamily="34" charset="0"/>
              </a:rPr>
              <a:t>后面的是注释。</a:t>
            </a:r>
          </a:p>
          <a:p>
            <a:r>
              <a:rPr lang="zh-CN" altLang="en-US" sz="1100" b="1" dirty="0">
                <a:solidFill>
                  <a:srgbClr val="0070C0"/>
                </a:solidFill>
                <a:latin typeface="Arial" panose="020B0604020202020204" pitchFamily="34" charset="0"/>
                <a:ea typeface="微软雅黑" panose="020B0503020204020204" pitchFamily="34" charset="-122"/>
                <a:sym typeface="Arial" panose="020B0604020202020204" pitchFamily="34" charset="0"/>
              </a:rPr>
              <a:t>   </a:t>
            </a:r>
            <a:r>
              <a:rPr lang="en-US" altLang="zh-CN" sz="1100" b="1" dirty="0">
                <a:solidFill>
                  <a:srgbClr val="0070C0"/>
                </a:solidFill>
                <a:latin typeface="Arial" panose="020B0604020202020204" pitchFamily="34" charset="0"/>
                <a:ea typeface="微软雅黑" panose="020B0503020204020204" pitchFamily="34" charset="-122"/>
                <a:sym typeface="Arial" panose="020B0604020202020204" pitchFamily="34" charset="0"/>
              </a:rPr>
              <a:t>git status        	</a:t>
            </a:r>
            <a:r>
              <a:rPr lang="zh-CN" altLang="en-US" sz="1100" b="1" dirty="0">
                <a:solidFill>
                  <a:srgbClr val="0070C0"/>
                </a:solidFill>
                <a:latin typeface="Arial" panose="020B0604020202020204" pitchFamily="34" charset="0"/>
                <a:ea typeface="微软雅黑" panose="020B0503020204020204" pitchFamily="34" charset="-122"/>
                <a:sym typeface="Arial" panose="020B0604020202020204" pitchFamily="34" charset="0"/>
              </a:rPr>
              <a:t>查看仓库状态</a:t>
            </a:r>
          </a:p>
          <a:p>
            <a:r>
              <a:rPr lang="zh-CN" altLang="en-US" sz="1100" b="1" dirty="0">
                <a:solidFill>
                  <a:srgbClr val="0070C0"/>
                </a:solidFill>
                <a:latin typeface="Arial" panose="020B0604020202020204" pitchFamily="34" charset="0"/>
                <a:ea typeface="微软雅黑" panose="020B0503020204020204" pitchFamily="34" charset="-122"/>
                <a:sym typeface="Arial" panose="020B0604020202020204" pitchFamily="34" charset="0"/>
              </a:rPr>
              <a:t>   </a:t>
            </a:r>
            <a:r>
              <a:rPr lang="en-US" altLang="zh-CN" sz="1100" b="1" dirty="0">
                <a:solidFill>
                  <a:srgbClr val="0070C0"/>
                </a:solidFill>
                <a:latin typeface="Arial" panose="020B0604020202020204" pitchFamily="34" charset="0"/>
                <a:ea typeface="微软雅黑" panose="020B0503020204020204" pitchFamily="34" charset="-122"/>
                <a:sym typeface="Arial" panose="020B0604020202020204" pitchFamily="34" charset="0"/>
              </a:rPr>
              <a:t>git diff  XX      	</a:t>
            </a:r>
            <a:r>
              <a:rPr lang="zh-CN" altLang="en-US" sz="1100" b="1" dirty="0">
                <a:solidFill>
                  <a:srgbClr val="0070C0"/>
                </a:solidFill>
                <a:latin typeface="Arial" panose="020B0604020202020204" pitchFamily="34" charset="0"/>
                <a:ea typeface="微软雅黑" panose="020B0503020204020204" pitchFamily="34" charset="-122"/>
                <a:sym typeface="Arial" panose="020B0604020202020204" pitchFamily="34" charset="0"/>
              </a:rPr>
              <a:t>查看</a:t>
            </a:r>
            <a:r>
              <a:rPr lang="en-US" altLang="zh-CN" sz="1100" b="1" dirty="0">
                <a:solidFill>
                  <a:srgbClr val="0070C0"/>
                </a:solidFill>
                <a:latin typeface="Arial" panose="020B0604020202020204" pitchFamily="34" charset="0"/>
                <a:ea typeface="微软雅黑" panose="020B0503020204020204" pitchFamily="34" charset="-122"/>
                <a:sym typeface="Arial" panose="020B0604020202020204" pitchFamily="34" charset="0"/>
              </a:rPr>
              <a:t>XX</a:t>
            </a:r>
            <a:r>
              <a:rPr lang="zh-CN" altLang="en-US" sz="1100" b="1" dirty="0">
                <a:solidFill>
                  <a:srgbClr val="0070C0"/>
                </a:solidFill>
                <a:latin typeface="Arial" panose="020B0604020202020204" pitchFamily="34" charset="0"/>
                <a:ea typeface="微软雅黑" panose="020B0503020204020204" pitchFamily="34" charset="-122"/>
                <a:sym typeface="Arial" panose="020B0604020202020204" pitchFamily="34" charset="0"/>
              </a:rPr>
              <a:t>文件修改了那些内容</a:t>
            </a:r>
          </a:p>
          <a:p>
            <a:r>
              <a:rPr lang="zh-CN" altLang="en-US" sz="1100" b="1" dirty="0">
                <a:solidFill>
                  <a:srgbClr val="0070C0"/>
                </a:solidFill>
                <a:latin typeface="Arial" panose="020B0604020202020204" pitchFamily="34" charset="0"/>
                <a:ea typeface="微软雅黑" panose="020B0503020204020204" pitchFamily="34" charset="-122"/>
                <a:sym typeface="Arial" panose="020B0604020202020204" pitchFamily="34" charset="0"/>
              </a:rPr>
              <a:t>   </a:t>
            </a:r>
            <a:r>
              <a:rPr lang="en-US" altLang="zh-CN" sz="1100" b="1" dirty="0">
                <a:solidFill>
                  <a:srgbClr val="0070C0"/>
                </a:solidFill>
                <a:latin typeface="Arial" panose="020B0604020202020204" pitchFamily="34" charset="0"/>
                <a:ea typeface="微软雅黑" panose="020B0503020204020204" pitchFamily="34" charset="-122"/>
                <a:sym typeface="Arial" panose="020B0604020202020204" pitchFamily="34" charset="0"/>
              </a:rPr>
              <a:t>git log          		</a:t>
            </a:r>
            <a:r>
              <a:rPr lang="zh-CN" altLang="en-US" sz="1100" b="1" dirty="0">
                <a:solidFill>
                  <a:srgbClr val="0070C0"/>
                </a:solidFill>
                <a:latin typeface="Arial" panose="020B0604020202020204" pitchFamily="34" charset="0"/>
                <a:ea typeface="微软雅黑" panose="020B0503020204020204" pitchFamily="34" charset="-122"/>
                <a:sym typeface="Arial" panose="020B0604020202020204" pitchFamily="34" charset="0"/>
              </a:rPr>
              <a:t>查看历史记录</a:t>
            </a:r>
          </a:p>
          <a:p>
            <a:r>
              <a:rPr lang="zh-CN" altLang="en-US" sz="1100" b="1" dirty="0">
                <a:solidFill>
                  <a:srgbClr val="0070C0"/>
                </a:solidFill>
                <a:latin typeface="Arial" panose="020B0604020202020204" pitchFamily="34" charset="0"/>
                <a:ea typeface="微软雅黑" panose="020B0503020204020204" pitchFamily="34" charset="-122"/>
                <a:sym typeface="Arial" panose="020B0604020202020204" pitchFamily="34" charset="0"/>
              </a:rPr>
              <a:t>   </a:t>
            </a:r>
            <a:r>
              <a:rPr lang="en-US" altLang="zh-CN" sz="1100" b="1" dirty="0">
                <a:solidFill>
                  <a:srgbClr val="0070C0"/>
                </a:solidFill>
                <a:latin typeface="Arial" panose="020B0604020202020204" pitchFamily="34" charset="0"/>
                <a:ea typeface="微软雅黑" panose="020B0503020204020204" pitchFamily="34" charset="-122"/>
                <a:sym typeface="Arial" panose="020B0604020202020204" pitchFamily="34" charset="0"/>
              </a:rPr>
              <a:t>git reset  --hard HEAD^	</a:t>
            </a:r>
            <a:r>
              <a:rPr lang="zh-CN" altLang="en-US" sz="1100" b="1" dirty="0">
                <a:solidFill>
                  <a:srgbClr val="0070C0"/>
                </a:solidFill>
                <a:latin typeface="Arial" panose="020B0604020202020204" pitchFamily="34" charset="0"/>
                <a:ea typeface="微软雅黑" panose="020B0503020204020204" pitchFamily="34" charset="-122"/>
                <a:sym typeface="Arial" panose="020B0604020202020204" pitchFamily="34" charset="0"/>
              </a:rPr>
              <a:t>版本回退</a:t>
            </a:r>
            <a:endParaRPr lang="en-US" altLang="zh-CN" sz="1100" b="1" dirty="0">
              <a:solidFill>
                <a:srgbClr val="0070C0"/>
              </a:solidFill>
              <a:latin typeface="Arial" panose="020B0604020202020204" pitchFamily="34" charset="0"/>
              <a:ea typeface="微软雅黑" panose="020B0503020204020204" pitchFamily="34" charset="-122"/>
              <a:sym typeface="Arial" panose="020B0604020202020204" pitchFamily="34" charset="0"/>
            </a:endParaRPr>
          </a:p>
          <a:p>
            <a:r>
              <a:rPr lang="en-US" altLang="zh-CN" sz="1100" b="1" dirty="0">
                <a:solidFill>
                  <a:srgbClr val="0070C0"/>
                </a:solidFill>
                <a:latin typeface="Arial" panose="020B0604020202020204" pitchFamily="34" charset="0"/>
                <a:ea typeface="微软雅黑" panose="020B0503020204020204" pitchFamily="34" charset="-122"/>
                <a:sym typeface="Arial" panose="020B0604020202020204" pitchFamily="34" charset="0"/>
              </a:rPr>
              <a:t>   cat XX         		</a:t>
            </a:r>
            <a:r>
              <a:rPr lang="zh-CN" altLang="en-US" sz="1100" b="1" dirty="0">
                <a:solidFill>
                  <a:srgbClr val="0070C0"/>
                </a:solidFill>
                <a:latin typeface="Arial" panose="020B0604020202020204" pitchFamily="34" charset="0"/>
                <a:ea typeface="微软雅黑" panose="020B0503020204020204" pitchFamily="34" charset="-122"/>
                <a:sym typeface="Arial" panose="020B0604020202020204" pitchFamily="34" charset="0"/>
              </a:rPr>
              <a:t>查看</a:t>
            </a:r>
            <a:r>
              <a:rPr lang="en-US" altLang="zh-CN" sz="1100" b="1" dirty="0">
                <a:solidFill>
                  <a:srgbClr val="0070C0"/>
                </a:solidFill>
                <a:latin typeface="Arial" panose="020B0604020202020204" pitchFamily="34" charset="0"/>
                <a:ea typeface="微软雅黑" panose="020B0503020204020204" pitchFamily="34" charset="-122"/>
                <a:sym typeface="Arial" panose="020B0604020202020204" pitchFamily="34" charset="0"/>
              </a:rPr>
              <a:t>XX</a:t>
            </a:r>
            <a:r>
              <a:rPr lang="zh-CN" altLang="en-US" sz="1100" b="1" dirty="0">
                <a:solidFill>
                  <a:srgbClr val="0070C0"/>
                </a:solidFill>
                <a:latin typeface="Arial" panose="020B0604020202020204" pitchFamily="34" charset="0"/>
                <a:ea typeface="微软雅黑" panose="020B0503020204020204" pitchFamily="34" charset="-122"/>
                <a:sym typeface="Arial" panose="020B0604020202020204" pitchFamily="34" charset="0"/>
              </a:rPr>
              <a:t>文件内容</a:t>
            </a:r>
          </a:p>
          <a:p>
            <a:r>
              <a:rPr lang="zh-CN" altLang="en-US" sz="1100" b="1" dirty="0">
                <a:solidFill>
                  <a:srgbClr val="0070C0"/>
                </a:solidFill>
                <a:latin typeface="Arial" panose="020B0604020202020204" pitchFamily="34" charset="0"/>
                <a:ea typeface="微软雅黑" panose="020B0503020204020204" pitchFamily="34" charset="-122"/>
                <a:sym typeface="Arial" panose="020B0604020202020204" pitchFamily="34" charset="0"/>
              </a:rPr>
              <a:t>   </a:t>
            </a:r>
            <a:r>
              <a:rPr lang="en-US" altLang="zh-CN" sz="1100" b="1" dirty="0">
                <a:solidFill>
                  <a:srgbClr val="0070C0"/>
                </a:solidFill>
                <a:latin typeface="Arial" panose="020B0604020202020204" pitchFamily="34" charset="0"/>
                <a:ea typeface="微软雅黑" panose="020B0503020204020204" pitchFamily="34" charset="-122"/>
                <a:sym typeface="Arial" panose="020B0604020202020204" pitchFamily="34" charset="0"/>
              </a:rPr>
              <a:t>git </a:t>
            </a:r>
            <a:r>
              <a:rPr lang="en-US" altLang="zh-CN" sz="1100" b="1" dirty="0" err="1">
                <a:solidFill>
                  <a:srgbClr val="0070C0"/>
                </a:solidFill>
                <a:latin typeface="Arial" panose="020B0604020202020204" pitchFamily="34" charset="0"/>
                <a:ea typeface="微软雅黑" panose="020B0503020204020204" pitchFamily="34" charset="-122"/>
                <a:sym typeface="Arial" panose="020B0604020202020204" pitchFamily="34" charset="0"/>
              </a:rPr>
              <a:t>reflog</a:t>
            </a:r>
            <a:r>
              <a:rPr lang="en-US" altLang="zh-CN" sz="1100" b="1" dirty="0">
                <a:solidFill>
                  <a:srgbClr val="0070C0"/>
                </a:solidFill>
                <a:latin typeface="Arial" panose="020B0604020202020204" pitchFamily="34" charset="0"/>
                <a:ea typeface="微软雅黑" panose="020B0503020204020204" pitchFamily="34" charset="-122"/>
                <a:sym typeface="Arial" panose="020B0604020202020204" pitchFamily="34" charset="0"/>
              </a:rPr>
              <a:t>       	</a:t>
            </a:r>
            <a:r>
              <a:rPr lang="zh-CN" altLang="en-US" sz="1100" b="1" dirty="0">
                <a:solidFill>
                  <a:srgbClr val="0070C0"/>
                </a:solidFill>
                <a:latin typeface="Arial" panose="020B0604020202020204" pitchFamily="34" charset="0"/>
                <a:ea typeface="微软雅黑" panose="020B0503020204020204" pitchFamily="34" charset="-122"/>
                <a:sym typeface="Arial" panose="020B0604020202020204" pitchFamily="34" charset="0"/>
              </a:rPr>
              <a:t>版本穿梭，查看历史记录的版本号</a:t>
            </a:r>
            <a:r>
              <a:rPr lang="en-US" altLang="zh-CN" sz="1100" b="1" dirty="0">
                <a:solidFill>
                  <a:srgbClr val="0070C0"/>
                </a:solidFill>
                <a:latin typeface="Arial" panose="020B0604020202020204" pitchFamily="34" charset="0"/>
                <a:ea typeface="微软雅黑" panose="020B0503020204020204" pitchFamily="34" charset="-122"/>
                <a:sym typeface="Arial" panose="020B0604020202020204" pitchFamily="34" charset="0"/>
              </a:rPr>
              <a:t>id</a:t>
            </a:r>
          </a:p>
          <a:p>
            <a:r>
              <a:rPr lang="en-US" altLang="zh-CN" sz="1100" b="1" dirty="0">
                <a:solidFill>
                  <a:srgbClr val="0070C0"/>
                </a:solidFill>
                <a:latin typeface="Arial" panose="020B0604020202020204" pitchFamily="34" charset="0"/>
                <a:ea typeface="微软雅黑" panose="020B0503020204020204" pitchFamily="34" charset="-122"/>
                <a:sym typeface="Arial" panose="020B0604020202020204" pitchFamily="34" charset="0"/>
              </a:rPr>
              <a:t>   git checkout -- XX  	</a:t>
            </a:r>
            <a:r>
              <a:rPr lang="zh-CN" altLang="en-US" sz="1100" b="1" dirty="0">
                <a:solidFill>
                  <a:srgbClr val="0070C0"/>
                </a:solidFill>
                <a:latin typeface="Arial" panose="020B0604020202020204" pitchFamily="34" charset="0"/>
                <a:ea typeface="微软雅黑" panose="020B0503020204020204" pitchFamily="34" charset="-122"/>
                <a:sym typeface="Arial" panose="020B0604020202020204" pitchFamily="34" charset="0"/>
              </a:rPr>
              <a:t>把</a:t>
            </a:r>
            <a:r>
              <a:rPr lang="en-US" altLang="zh-CN" sz="1100" b="1" dirty="0">
                <a:solidFill>
                  <a:srgbClr val="0070C0"/>
                </a:solidFill>
                <a:latin typeface="Arial" panose="020B0604020202020204" pitchFamily="34" charset="0"/>
                <a:ea typeface="微软雅黑" panose="020B0503020204020204" pitchFamily="34" charset="-122"/>
                <a:sym typeface="Arial" panose="020B0604020202020204" pitchFamily="34" charset="0"/>
              </a:rPr>
              <a:t>XX</a:t>
            </a:r>
            <a:r>
              <a:rPr lang="zh-CN" altLang="en-US" sz="1100" b="1" dirty="0">
                <a:solidFill>
                  <a:srgbClr val="0070C0"/>
                </a:solidFill>
                <a:latin typeface="Arial" panose="020B0604020202020204" pitchFamily="34" charset="0"/>
                <a:ea typeface="微软雅黑" panose="020B0503020204020204" pitchFamily="34" charset="-122"/>
                <a:sym typeface="Arial" panose="020B0604020202020204" pitchFamily="34" charset="0"/>
              </a:rPr>
              <a:t>文件在工作区的修改全部撤销。</a:t>
            </a:r>
          </a:p>
          <a:p>
            <a:r>
              <a:rPr lang="zh-CN" altLang="en-US" sz="1100" b="1" dirty="0">
                <a:solidFill>
                  <a:srgbClr val="0070C0"/>
                </a:solidFill>
                <a:latin typeface="Arial" panose="020B0604020202020204" pitchFamily="34" charset="0"/>
                <a:ea typeface="微软雅黑" panose="020B0503020204020204" pitchFamily="34" charset="-122"/>
                <a:sym typeface="Arial" panose="020B0604020202020204" pitchFamily="34" charset="0"/>
              </a:rPr>
              <a:t>   </a:t>
            </a:r>
            <a:r>
              <a:rPr lang="en-US" altLang="zh-CN" sz="1100" b="1" dirty="0">
                <a:solidFill>
                  <a:srgbClr val="0070C0"/>
                </a:solidFill>
                <a:latin typeface="Arial" panose="020B0604020202020204" pitchFamily="34" charset="0"/>
                <a:ea typeface="微软雅黑" panose="020B0503020204020204" pitchFamily="34" charset="-122"/>
                <a:sym typeface="Arial" panose="020B0604020202020204" pitchFamily="34" charset="0"/>
              </a:rPr>
              <a:t>git rm XX          	</a:t>
            </a:r>
            <a:r>
              <a:rPr lang="zh-CN" altLang="en-US" sz="1100" b="1" dirty="0">
                <a:solidFill>
                  <a:srgbClr val="0070C0"/>
                </a:solidFill>
                <a:latin typeface="Arial" panose="020B0604020202020204" pitchFamily="34" charset="0"/>
                <a:ea typeface="微软雅黑" panose="020B0503020204020204" pitchFamily="34" charset="-122"/>
                <a:sym typeface="Arial" panose="020B0604020202020204" pitchFamily="34" charset="0"/>
              </a:rPr>
              <a:t>删除</a:t>
            </a:r>
            <a:r>
              <a:rPr lang="en-US" altLang="zh-CN" sz="1100" b="1" dirty="0">
                <a:solidFill>
                  <a:srgbClr val="0070C0"/>
                </a:solidFill>
                <a:latin typeface="Arial" panose="020B0604020202020204" pitchFamily="34" charset="0"/>
                <a:ea typeface="微软雅黑" panose="020B0503020204020204" pitchFamily="34" charset="-122"/>
                <a:sym typeface="Arial" panose="020B0604020202020204" pitchFamily="34" charset="0"/>
              </a:rPr>
              <a:t>XX</a:t>
            </a:r>
            <a:r>
              <a:rPr lang="zh-CN" altLang="en-US" sz="1100" b="1" dirty="0">
                <a:solidFill>
                  <a:srgbClr val="0070C0"/>
                </a:solidFill>
                <a:latin typeface="Arial" panose="020B0604020202020204" pitchFamily="34" charset="0"/>
                <a:ea typeface="微软雅黑" panose="020B0503020204020204" pitchFamily="34" charset="-122"/>
                <a:sym typeface="Arial" panose="020B0604020202020204" pitchFamily="34" charset="0"/>
              </a:rPr>
              <a:t>文件</a:t>
            </a:r>
          </a:p>
          <a:p>
            <a:r>
              <a:rPr lang="zh-CN" altLang="en-US" sz="1100" b="1" dirty="0">
                <a:solidFill>
                  <a:srgbClr val="0070C0"/>
                </a:solidFill>
                <a:latin typeface="Arial" panose="020B0604020202020204" pitchFamily="34" charset="0"/>
                <a:ea typeface="微软雅黑" panose="020B0503020204020204" pitchFamily="34" charset="-122"/>
                <a:sym typeface="Arial" panose="020B0604020202020204" pitchFamily="34" charset="0"/>
              </a:rPr>
              <a:t>   </a:t>
            </a:r>
            <a:r>
              <a:rPr lang="en-US" altLang="zh-CN" sz="1100" b="1" dirty="0">
                <a:solidFill>
                  <a:srgbClr val="0070C0"/>
                </a:solidFill>
                <a:latin typeface="Arial" panose="020B0604020202020204" pitchFamily="34" charset="0"/>
                <a:ea typeface="微软雅黑" panose="020B0503020204020204" pitchFamily="34" charset="-122"/>
                <a:sym typeface="Arial" panose="020B0604020202020204" pitchFamily="34" charset="0"/>
              </a:rPr>
              <a:t>git remote add origin https://github.com/zzyybs/testgit 	</a:t>
            </a:r>
            <a:r>
              <a:rPr lang="zh-CN" altLang="en-US" sz="1100" b="1" dirty="0">
                <a:solidFill>
                  <a:srgbClr val="0070C0"/>
                </a:solidFill>
                <a:latin typeface="Arial" panose="020B0604020202020204" pitchFamily="34" charset="0"/>
                <a:ea typeface="微软雅黑" panose="020B0503020204020204" pitchFamily="34" charset="-122"/>
                <a:sym typeface="Arial" panose="020B0604020202020204" pitchFamily="34" charset="0"/>
              </a:rPr>
              <a:t>关联一个远程库</a:t>
            </a:r>
          </a:p>
          <a:p>
            <a:r>
              <a:rPr lang="zh-CN" altLang="en-US" sz="1100" b="1" dirty="0">
                <a:solidFill>
                  <a:srgbClr val="0070C0"/>
                </a:solidFill>
                <a:latin typeface="Arial" panose="020B0604020202020204" pitchFamily="34" charset="0"/>
                <a:ea typeface="微软雅黑" panose="020B0503020204020204" pitchFamily="34" charset="-122"/>
                <a:sym typeface="Arial" panose="020B0604020202020204" pitchFamily="34" charset="0"/>
              </a:rPr>
              <a:t>   </a:t>
            </a:r>
            <a:r>
              <a:rPr lang="en-US" altLang="zh-CN" sz="1100" b="1" dirty="0">
                <a:solidFill>
                  <a:srgbClr val="0070C0"/>
                </a:solidFill>
                <a:latin typeface="Arial" panose="020B0604020202020204" pitchFamily="34" charset="0"/>
                <a:ea typeface="微软雅黑" panose="020B0503020204020204" pitchFamily="34" charset="-122"/>
                <a:sym typeface="Arial" panose="020B0604020202020204" pitchFamily="34" charset="0"/>
              </a:rPr>
              <a:t>git push –u(</a:t>
            </a:r>
            <a:r>
              <a:rPr lang="zh-CN" altLang="en-US" sz="1100" b="1" dirty="0">
                <a:solidFill>
                  <a:srgbClr val="0070C0"/>
                </a:solidFill>
                <a:latin typeface="Arial" panose="020B0604020202020204" pitchFamily="34" charset="0"/>
                <a:ea typeface="微软雅黑" panose="020B0503020204020204" pitchFamily="34" charset="-122"/>
                <a:sym typeface="Arial" panose="020B0604020202020204" pitchFamily="34" charset="0"/>
              </a:rPr>
              <a:t>第一次要用</a:t>
            </a:r>
            <a:r>
              <a:rPr lang="en-US" altLang="zh-CN" sz="1100" b="1" dirty="0">
                <a:solidFill>
                  <a:srgbClr val="0070C0"/>
                </a:solidFill>
                <a:latin typeface="Arial" panose="020B0604020202020204" pitchFamily="34" charset="0"/>
                <a:ea typeface="微软雅黑" panose="020B0503020204020204" pitchFamily="34" charset="-122"/>
                <a:sym typeface="Arial" panose="020B0604020202020204" pitchFamily="34" charset="0"/>
              </a:rPr>
              <a:t>-u </a:t>
            </a:r>
            <a:r>
              <a:rPr lang="zh-CN" altLang="en-US" sz="1100" b="1" dirty="0">
                <a:solidFill>
                  <a:srgbClr val="0070C0"/>
                </a:solidFill>
                <a:latin typeface="Arial" panose="020B0604020202020204" pitchFamily="34" charset="0"/>
                <a:ea typeface="微软雅黑" panose="020B0503020204020204" pitchFamily="34" charset="-122"/>
                <a:sym typeface="Arial" panose="020B0604020202020204" pitchFamily="34" charset="0"/>
              </a:rPr>
              <a:t>以后不需要</a:t>
            </a:r>
            <a:r>
              <a:rPr lang="en-US" altLang="zh-CN" sz="1100" b="1" dirty="0">
                <a:solidFill>
                  <a:srgbClr val="0070C0"/>
                </a:solidFill>
                <a:latin typeface="Arial" panose="020B0604020202020204" pitchFamily="34" charset="0"/>
                <a:ea typeface="微软雅黑" panose="020B0503020204020204" pitchFamily="34" charset="-122"/>
                <a:sym typeface="Arial" panose="020B0604020202020204" pitchFamily="34" charset="0"/>
              </a:rPr>
              <a:t>) origin master 		</a:t>
            </a:r>
            <a:r>
              <a:rPr lang="zh-CN" altLang="en-US" sz="1100" b="1" dirty="0">
                <a:solidFill>
                  <a:srgbClr val="0070C0"/>
                </a:solidFill>
                <a:latin typeface="Arial" panose="020B0604020202020204" pitchFamily="34" charset="0"/>
                <a:ea typeface="微软雅黑" panose="020B0503020204020204" pitchFamily="34" charset="-122"/>
                <a:sym typeface="Arial" panose="020B0604020202020204" pitchFamily="34" charset="0"/>
              </a:rPr>
              <a:t>把当前</a:t>
            </a:r>
            <a:r>
              <a:rPr lang="en-US" altLang="zh-CN" sz="1100" b="1" dirty="0">
                <a:solidFill>
                  <a:srgbClr val="0070C0"/>
                </a:solidFill>
                <a:latin typeface="Arial" panose="020B0604020202020204" pitchFamily="34" charset="0"/>
                <a:ea typeface="微软雅黑" panose="020B0503020204020204" pitchFamily="34" charset="-122"/>
                <a:sym typeface="Arial" panose="020B0604020202020204" pitchFamily="34" charset="0"/>
              </a:rPr>
              <a:t>master</a:t>
            </a:r>
            <a:r>
              <a:rPr lang="zh-CN" altLang="en-US" sz="1100" b="1" dirty="0">
                <a:solidFill>
                  <a:srgbClr val="0070C0"/>
                </a:solidFill>
                <a:latin typeface="Arial" panose="020B0604020202020204" pitchFamily="34" charset="0"/>
                <a:ea typeface="微软雅黑" panose="020B0503020204020204" pitchFamily="34" charset="-122"/>
                <a:sym typeface="Arial" panose="020B0604020202020204" pitchFamily="34" charset="0"/>
              </a:rPr>
              <a:t>分支推送到远程库</a:t>
            </a:r>
          </a:p>
          <a:p>
            <a:r>
              <a:rPr lang="zh-CN" altLang="en-US" sz="1100" b="1" dirty="0">
                <a:solidFill>
                  <a:srgbClr val="0070C0"/>
                </a:solidFill>
                <a:latin typeface="Arial" panose="020B0604020202020204" pitchFamily="34" charset="0"/>
                <a:ea typeface="微软雅黑" panose="020B0503020204020204" pitchFamily="34" charset="-122"/>
                <a:sym typeface="Arial" panose="020B0604020202020204" pitchFamily="34" charset="0"/>
              </a:rPr>
              <a:t>   </a:t>
            </a:r>
            <a:r>
              <a:rPr lang="en-US" altLang="zh-CN" sz="1100" b="1" dirty="0">
                <a:solidFill>
                  <a:srgbClr val="0070C0"/>
                </a:solidFill>
                <a:latin typeface="Arial" panose="020B0604020202020204" pitchFamily="34" charset="0"/>
                <a:ea typeface="微软雅黑" panose="020B0503020204020204" pitchFamily="34" charset="-122"/>
                <a:sym typeface="Arial" panose="020B0604020202020204" pitchFamily="34" charset="0"/>
              </a:rPr>
              <a:t>git clone https://github.com/arjrzhouyang/testgit  		</a:t>
            </a:r>
            <a:r>
              <a:rPr lang="zh-CN" altLang="en-US" sz="1100" b="1" dirty="0">
                <a:solidFill>
                  <a:srgbClr val="0070C0"/>
                </a:solidFill>
                <a:latin typeface="Arial" panose="020B0604020202020204" pitchFamily="34" charset="0"/>
                <a:ea typeface="微软雅黑" panose="020B0503020204020204" pitchFamily="34" charset="-122"/>
                <a:sym typeface="Arial" panose="020B0604020202020204" pitchFamily="34" charset="0"/>
              </a:rPr>
              <a:t>从远程库中克隆</a:t>
            </a:r>
          </a:p>
          <a:p>
            <a:r>
              <a:rPr lang="zh-CN" altLang="en-US" sz="1100" b="1" dirty="0">
                <a:solidFill>
                  <a:srgbClr val="0070C0"/>
                </a:solidFill>
                <a:latin typeface="Arial" panose="020B0604020202020204" pitchFamily="34" charset="0"/>
                <a:ea typeface="微软雅黑" panose="020B0503020204020204" pitchFamily="34" charset="-122"/>
                <a:sym typeface="Arial" panose="020B0604020202020204" pitchFamily="34" charset="0"/>
              </a:rPr>
              <a:t>   </a:t>
            </a:r>
            <a:r>
              <a:rPr lang="en-US" altLang="zh-CN" sz="1100" b="1" dirty="0">
                <a:solidFill>
                  <a:srgbClr val="0070C0"/>
                </a:solidFill>
                <a:latin typeface="Arial" panose="020B0604020202020204" pitchFamily="34" charset="0"/>
                <a:ea typeface="微软雅黑" panose="020B0503020204020204" pitchFamily="34" charset="-122"/>
                <a:sym typeface="Arial" panose="020B0604020202020204" pitchFamily="34" charset="0"/>
              </a:rPr>
              <a:t>git checkout –b dev  				</a:t>
            </a:r>
            <a:r>
              <a:rPr lang="zh-CN" altLang="en-US" sz="1100" b="1" dirty="0">
                <a:solidFill>
                  <a:srgbClr val="0070C0"/>
                </a:solidFill>
                <a:latin typeface="Arial" panose="020B0604020202020204" pitchFamily="34" charset="0"/>
                <a:ea typeface="微软雅黑" panose="020B0503020204020204" pitchFamily="34" charset="-122"/>
                <a:sym typeface="Arial" panose="020B0604020202020204" pitchFamily="34" charset="0"/>
              </a:rPr>
              <a:t>创建</a:t>
            </a:r>
            <a:r>
              <a:rPr lang="en-US" altLang="zh-CN" sz="1100" b="1" dirty="0">
                <a:solidFill>
                  <a:srgbClr val="0070C0"/>
                </a:solidFill>
                <a:latin typeface="Arial" panose="020B0604020202020204" pitchFamily="34" charset="0"/>
                <a:ea typeface="微软雅黑" panose="020B0503020204020204" pitchFamily="34" charset="-122"/>
                <a:sym typeface="Arial" panose="020B0604020202020204" pitchFamily="34" charset="0"/>
              </a:rPr>
              <a:t>dev</a:t>
            </a:r>
            <a:r>
              <a:rPr lang="zh-CN" altLang="en-US" sz="1100" b="1" dirty="0">
                <a:solidFill>
                  <a:srgbClr val="0070C0"/>
                </a:solidFill>
                <a:latin typeface="Arial" panose="020B0604020202020204" pitchFamily="34" charset="0"/>
                <a:ea typeface="微软雅黑" panose="020B0503020204020204" pitchFamily="34" charset="-122"/>
                <a:sym typeface="Arial" panose="020B0604020202020204" pitchFamily="34" charset="0"/>
              </a:rPr>
              <a:t>分支 并切换到</a:t>
            </a:r>
            <a:r>
              <a:rPr lang="en-US" altLang="zh-CN" sz="1100" b="1" dirty="0">
                <a:solidFill>
                  <a:srgbClr val="0070C0"/>
                </a:solidFill>
                <a:latin typeface="Arial" panose="020B0604020202020204" pitchFamily="34" charset="0"/>
                <a:ea typeface="微软雅黑" panose="020B0503020204020204" pitchFamily="34" charset="-122"/>
                <a:sym typeface="Arial" panose="020B0604020202020204" pitchFamily="34" charset="0"/>
              </a:rPr>
              <a:t>dev</a:t>
            </a:r>
            <a:r>
              <a:rPr lang="zh-CN" altLang="en-US" sz="1100" b="1" dirty="0">
                <a:solidFill>
                  <a:srgbClr val="0070C0"/>
                </a:solidFill>
                <a:latin typeface="Arial" panose="020B0604020202020204" pitchFamily="34" charset="0"/>
                <a:ea typeface="微软雅黑" panose="020B0503020204020204" pitchFamily="34" charset="-122"/>
                <a:sym typeface="Arial" panose="020B0604020202020204" pitchFamily="34" charset="0"/>
              </a:rPr>
              <a:t>分支上</a:t>
            </a:r>
          </a:p>
          <a:p>
            <a:r>
              <a:rPr lang="zh-CN" altLang="en-US" sz="1100" b="1" dirty="0">
                <a:solidFill>
                  <a:srgbClr val="0070C0"/>
                </a:solidFill>
                <a:latin typeface="Arial" panose="020B0604020202020204" pitchFamily="34" charset="0"/>
                <a:ea typeface="微软雅黑" panose="020B0503020204020204" pitchFamily="34" charset="-122"/>
                <a:sym typeface="Arial" panose="020B0604020202020204" pitchFamily="34" charset="0"/>
              </a:rPr>
              <a:t>   </a:t>
            </a:r>
            <a:r>
              <a:rPr lang="en-US" altLang="zh-CN" sz="1100" b="1" dirty="0">
                <a:solidFill>
                  <a:srgbClr val="0070C0"/>
                </a:solidFill>
                <a:latin typeface="Arial" panose="020B0604020202020204" pitchFamily="34" charset="0"/>
                <a:ea typeface="微软雅黑" panose="020B0503020204020204" pitchFamily="34" charset="-122"/>
                <a:sym typeface="Arial" panose="020B0604020202020204" pitchFamily="34" charset="0"/>
              </a:rPr>
              <a:t>git branch  			</a:t>
            </a:r>
            <a:r>
              <a:rPr lang="zh-CN" altLang="en-US" sz="1100" b="1" dirty="0">
                <a:solidFill>
                  <a:srgbClr val="0070C0"/>
                </a:solidFill>
                <a:latin typeface="Arial" panose="020B0604020202020204" pitchFamily="34" charset="0"/>
                <a:ea typeface="微软雅黑" panose="020B0503020204020204" pitchFamily="34" charset="-122"/>
                <a:sym typeface="Arial" panose="020B0604020202020204" pitchFamily="34" charset="0"/>
              </a:rPr>
              <a:t>查看当前所有的分支</a:t>
            </a:r>
          </a:p>
          <a:p>
            <a:r>
              <a:rPr lang="zh-CN" altLang="en-US" sz="1100" b="1" dirty="0">
                <a:solidFill>
                  <a:srgbClr val="0070C0"/>
                </a:solidFill>
                <a:latin typeface="Arial" panose="020B0604020202020204" pitchFamily="34" charset="0"/>
                <a:ea typeface="微软雅黑" panose="020B0503020204020204" pitchFamily="34" charset="-122"/>
                <a:sym typeface="Arial" panose="020B0604020202020204" pitchFamily="34" charset="0"/>
              </a:rPr>
              <a:t>   </a:t>
            </a:r>
            <a:r>
              <a:rPr lang="en-US" altLang="zh-CN" sz="1100" b="1" dirty="0">
                <a:solidFill>
                  <a:srgbClr val="0070C0"/>
                </a:solidFill>
                <a:latin typeface="Arial" panose="020B0604020202020204" pitchFamily="34" charset="0"/>
                <a:ea typeface="微软雅黑" panose="020B0503020204020204" pitchFamily="34" charset="-122"/>
                <a:sym typeface="Arial" panose="020B0604020202020204" pitchFamily="34" charset="0"/>
              </a:rPr>
              <a:t>git checkout master 		</a:t>
            </a:r>
            <a:r>
              <a:rPr lang="zh-CN" altLang="en-US" sz="1100" b="1" dirty="0">
                <a:solidFill>
                  <a:srgbClr val="0070C0"/>
                </a:solidFill>
                <a:latin typeface="Arial" panose="020B0604020202020204" pitchFamily="34" charset="0"/>
                <a:ea typeface="微软雅黑" panose="020B0503020204020204" pitchFamily="34" charset="-122"/>
                <a:sym typeface="Arial" panose="020B0604020202020204" pitchFamily="34" charset="0"/>
              </a:rPr>
              <a:t>切换回</a:t>
            </a:r>
            <a:r>
              <a:rPr lang="en-US" altLang="zh-CN" sz="1100" b="1" dirty="0">
                <a:solidFill>
                  <a:srgbClr val="0070C0"/>
                </a:solidFill>
                <a:latin typeface="Arial" panose="020B0604020202020204" pitchFamily="34" charset="0"/>
                <a:ea typeface="微软雅黑" panose="020B0503020204020204" pitchFamily="34" charset="-122"/>
                <a:sym typeface="Arial" panose="020B0604020202020204" pitchFamily="34" charset="0"/>
              </a:rPr>
              <a:t>master</a:t>
            </a:r>
            <a:r>
              <a:rPr lang="zh-CN" altLang="en-US" sz="1100" b="1" dirty="0">
                <a:solidFill>
                  <a:srgbClr val="0070C0"/>
                </a:solidFill>
                <a:latin typeface="Arial" panose="020B0604020202020204" pitchFamily="34" charset="0"/>
                <a:ea typeface="微软雅黑" panose="020B0503020204020204" pitchFamily="34" charset="-122"/>
                <a:sym typeface="Arial" panose="020B0604020202020204" pitchFamily="34" charset="0"/>
              </a:rPr>
              <a:t>分支</a:t>
            </a:r>
          </a:p>
          <a:p>
            <a:r>
              <a:rPr lang="zh-CN" altLang="en-US" sz="1100" b="1" dirty="0">
                <a:solidFill>
                  <a:srgbClr val="0070C0"/>
                </a:solidFill>
                <a:latin typeface="Arial" panose="020B0604020202020204" pitchFamily="34" charset="0"/>
                <a:ea typeface="微软雅黑" panose="020B0503020204020204" pitchFamily="34" charset="-122"/>
                <a:sym typeface="Arial" panose="020B0604020202020204" pitchFamily="34" charset="0"/>
              </a:rPr>
              <a:t>   </a:t>
            </a:r>
            <a:r>
              <a:rPr lang="en-US" altLang="zh-CN" sz="1100" b="1" dirty="0">
                <a:solidFill>
                  <a:srgbClr val="0070C0"/>
                </a:solidFill>
                <a:latin typeface="Arial" panose="020B0604020202020204" pitchFamily="34" charset="0"/>
                <a:ea typeface="微软雅黑" panose="020B0503020204020204" pitchFamily="34" charset="-122"/>
                <a:sym typeface="Arial" panose="020B0604020202020204" pitchFamily="34" charset="0"/>
              </a:rPr>
              <a:t>git merge dev    		</a:t>
            </a:r>
            <a:r>
              <a:rPr lang="zh-CN" altLang="en-US" sz="1100" b="1" dirty="0">
                <a:solidFill>
                  <a:srgbClr val="0070C0"/>
                </a:solidFill>
                <a:latin typeface="Arial" panose="020B0604020202020204" pitchFamily="34" charset="0"/>
                <a:ea typeface="微软雅黑" panose="020B0503020204020204" pitchFamily="34" charset="-122"/>
                <a:sym typeface="Arial" panose="020B0604020202020204" pitchFamily="34" charset="0"/>
              </a:rPr>
              <a:t>在当前的分支上合并</a:t>
            </a:r>
            <a:r>
              <a:rPr lang="en-US" altLang="zh-CN" sz="1100" b="1" dirty="0">
                <a:solidFill>
                  <a:srgbClr val="0070C0"/>
                </a:solidFill>
                <a:latin typeface="Arial" panose="020B0604020202020204" pitchFamily="34" charset="0"/>
                <a:ea typeface="微软雅黑" panose="020B0503020204020204" pitchFamily="34" charset="-122"/>
                <a:sym typeface="Arial" panose="020B0604020202020204" pitchFamily="34" charset="0"/>
              </a:rPr>
              <a:t>dev</a:t>
            </a:r>
            <a:r>
              <a:rPr lang="zh-CN" altLang="en-US" sz="1100" b="1" dirty="0">
                <a:solidFill>
                  <a:srgbClr val="0070C0"/>
                </a:solidFill>
                <a:latin typeface="Arial" panose="020B0604020202020204" pitchFamily="34" charset="0"/>
                <a:ea typeface="微软雅黑" panose="020B0503020204020204" pitchFamily="34" charset="-122"/>
                <a:sym typeface="Arial" panose="020B0604020202020204" pitchFamily="34" charset="0"/>
              </a:rPr>
              <a:t>分支</a:t>
            </a:r>
          </a:p>
          <a:p>
            <a:r>
              <a:rPr lang="zh-CN" altLang="en-US" sz="1100" b="1" dirty="0">
                <a:solidFill>
                  <a:srgbClr val="0070C0"/>
                </a:solidFill>
                <a:latin typeface="Arial" panose="020B0604020202020204" pitchFamily="34" charset="0"/>
                <a:ea typeface="微软雅黑" panose="020B0503020204020204" pitchFamily="34" charset="-122"/>
                <a:sym typeface="Arial" panose="020B0604020202020204" pitchFamily="34" charset="0"/>
              </a:rPr>
              <a:t>   </a:t>
            </a:r>
            <a:r>
              <a:rPr lang="en-US" altLang="zh-CN" sz="1100" b="1" dirty="0">
                <a:solidFill>
                  <a:srgbClr val="0070C0"/>
                </a:solidFill>
                <a:latin typeface="Arial" panose="020B0604020202020204" pitchFamily="34" charset="0"/>
                <a:ea typeface="微软雅黑" panose="020B0503020204020204" pitchFamily="34" charset="-122"/>
                <a:sym typeface="Arial" panose="020B0604020202020204" pitchFamily="34" charset="0"/>
              </a:rPr>
              <a:t>git branch –d dev 		</a:t>
            </a:r>
            <a:r>
              <a:rPr lang="zh-CN" altLang="en-US" sz="1100" b="1" dirty="0">
                <a:solidFill>
                  <a:srgbClr val="0070C0"/>
                </a:solidFill>
                <a:latin typeface="Arial" panose="020B0604020202020204" pitchFamily="34" charset="0"/>
                <a:ea typeface="微软雅黑" panose="020B0503020204020204" pitchFamily="34" charset="-122"/>
                <a:sym typeface="Arial" panose="020B0604020202020204" pitchFamily="34" charset="0"/>
              </a:rPr>
              <a:t>删除</a:t>
            </a:r>
            <a:r>
              <a:rPr lang="en-US" altLang="zh-CN" sz="1100" b="1" dirty="0">
                <a:solidFill>
                  <a:srgbClr val="0070C0"/>
                </a:solidFill>
                <a:latin typeface="Arial" panose="020B0604020202020204" pitchFamily="34" charset="0"/>
                <a:ea typeface="微软雅黑" panose="020B0503020204020204" pitchFamily="34" charset="-122"/>
                <a:sym typeface="Arial" panose="020B0604020202020204" pitchFamily="34" charset="0"/>
              </a:rPr>
              <a:t>dev</a:t>
            </a:r>
            <a:r>
              <a:rPr lang="zh-CN" altLang="en-US" sz="1100" b="1" dirty="0">
                <a:solidFill>
                  <a:srgbClr val="0070C0"/>
                </a:solidFill>
                <a:latin typeface="Arial" panose="020B0604020202020204" pitchFamily="34" charset="0"/>
                <a:ea typeface="微软雅黑" panose="020B0503020204020204" pitchFamily="34" charset="-122"/>
                <a:sym typeface="Arial" panose="020B0604020202020204" pitchFamily="34" charset="0"/>
              </a:rPr>
              <a:t>分支</a:t>
            </a:r>
          </a:p>
          <a:p>
            <a:r>
              <a:rPr lang="zh-CN" altLang="en-US" sz="1100" b="1" dirty="0">
                <a:solidFill>
                  <a:srgbClr val="0070C0"/>
                </a:solidFill>
                <a:latin typeface="Arial" panose="020B0604020202020204" pitchFamily="34" charset="0"/>
                <a:ea typeface="微软雅黑" panose="020B0503020204020204" pitchFamily="34" charset="-122"/>
                <a:sym typeface="Arial" panose="020B0604020202020204" pitchFamily="34" charset="0"/>
              </a:rPr>
              <a:t>   </a:t>
            </a:r>
            <a:r>
              <a:rPr lang="en-US" altLang="zh-CN" sz="1100" b="1" dirty="0">
                <a:solidFill>
                  <a:srgbClr val="0070C0"/>
                </a:solidFill>
                <a:latin typeface="Arial" panose="020B0604020202020204" pitchFamily="34" charset="0"/>
                <a:ea typeface="微软雅黑" panose="020B0503020204020204" pitchFamily="34" charset="-122"/>
                <a:sym typeface="Arial" panose="020B0604020202020204" pitchFamily="34" charset="0"/>
              </a:rPr>
              <a:t>git branch name  		</a:t>
            </a:r>
            <a:r>
              <a:rPr lang="zh-CN" altLang="en-US" sz="1100" b="1" dirty="0">
                <a:solidFill>
                  <a:srgbClr val="0070C0"/>
                </a:solidFill>
                <a:latin typeface="Arial" panose="020B0604020202020204" pitchFamily="34" charset="0"/>
                <a:ea typeface="微软雅黑" panose="020B0503020204020204" pitchFamily="34" charset="-122"/>
                <a:sym typeface="Arial" panose="020B0604020202020204" pitchFamily="34" charset="0"/>
              </a:rPr>
              <a:t>创建分支</a:t>
            </a:r>
          </a:p>
          <a:p>
            <a:r>
              <a:rPr lang="zh-CN" altLang="en-US" sz="1100" b="1" dirty="0">
                <a:solidFill>
                  <a:srgbClr val="0070C0"/>
                </a:solidFill>
                <a:latin typeface="Arial" panose="020B0604020202020204" pitchFamily="34" charset="0"/>
                <a:ea typeface="微软雅黑" panose="020B0503020204020204" pitchFamily="34" charset="-122"/>
                <a:sym typeface="Arial" panose="020B0604020202020204" pitchFamily="34" charset="0"/>
              </a:rPr>
              <a:t>   </a:t>
            </a:r>
            <a:r>
              <a:rPr lang="en-US" altLang="zh-CN" sz="1100" b="1" dirty="0">
                <a:solidFill>
                  <a:srgbClr val="0070C0"/>
                </a:solidFill>
                <a:latin typeface="Arial" panose="020B0604020202020204" pitchFamily="34" charset="0"/>
                <a:ea typeface="微软雅黑" panose="020B0503020204020204" pitchFamily="34" charset="-122"/>
                <a:sym typeface="Arial" panose="020B0604020202020204" pitchFamily="34" charset="0"/>
              </a:rPr>
              <a:t>git remote 			</a:t>
            </a:r>
            <a:r>
              <a:rPr lang="zh-CN" altLang="en-US" sz="1100" b="1" dirty="0">
                <a:solidFill>
                  <a:srgbClr val="0070C0"/>
                </a:solidFill>
                <a:latin typeface="Arial" panose="020B0604020202020204" pitchFamily="34" charset="0"/>
                <a:ea typeface="微软雅黑" panose="020B0503020204020204" pitchFamily="34" charset="-122"/>
                <a:sym typeface="Arial" panose="020B0604020202020204" pitchFamily="34" charset="0"/>
              </a:rPr>
              <a:t>查看远程库的信息</a:t>
            </a:r>
          </a:p>
          <a:p>
            <a:r>
              <a:rPr lang="zh-CN" altLang="en-US" sz="1100" b="1" dirty="0">
                <a:solidFill>
                  <a:srgbClr val="0070C0"/>
                </a:solidFill>
                <a:latin typeface="Arial" panose="020B0604020202020204" pitchFamily="34" charset="0"/>
                <a:ea typeface="微软雅黑" panose="020B0503020204020204" pitchFamily="34" charset="-122"/>
                <a:sym typeface="Arial" panose="020B0604020202020204" pitchFamily="34" charset="0"/>
              </a:rPr>
              <a:t>   </a:t>
            </a:r>
            <a:r>
              <a:rPr lang="en-US" altLang="zh-CN" sz="1100" b="1" dirty="0">
                <a:solidFill>
                  <a:srgbClr val="0070C0"/>
                </a:solidFill>
                <a:latin typeface="Arial" panose="020B0604020202020204" pitchFamily="34" charset="0"/>
                <a:ea typeface="微软雅黑" panose="020B0503020204020204" pitchFamily="34" charset="-122"/>
                <a:sym typeface="Arial" panose="020B0604020202020204" pitchFamily="34" charset="0"/>
              </a:rPr>
              <a:t>git remote –v 		</a:t>
            </a:r>
            <a:r>
              <a:rPr lang="zh-CN" altLang="en-US" sz="1100" b="1" dirty="0">
                <a:solidFill>
                  <a:srgbClr val="0070C0"/>
                </a:solidFill>
                <a:latin typeface="Arial" panose="020B0604020202020204" pitchFamily="34" charset="0"/>
                <a:ea typeface="微软雅黑" panose="020B0503020204020204" pitchFamily="34" charset="-122"/>
                <a:sym typeface="Arial" panose="020B0604020202020204" pitchFamily="34" charset="0"/>
              </a:rPr>
              <a:t>查看远程库的详细信息</a:t>
            </a:r>
          </a:p>
          <a:p>
            <a:r>
              <a:rPr lang="zh-CN" altLang="en-US" sz="1100" b="1" dirty="0">
                <a:solidFill>
                  <a:srgbClr val="0070C0"/>
                </a:solidFill>
                <a:latin typeface="Arial" panose="020B0604020202020204" pitchFamily="34" charset="0"/>
                <a:ea typeface="微软雅黑" panose="020B0503020204020204" pitchFamily="34" charset="-122"/>
                <a:sym typeface="Arial" panose="020B0604020202020204" pitchFamily="34" charset="0"/>
              </a:rPr>
              <a:t>   </a:t>
            </a:r>
            <a:r>
              <a:rPr lang="en-US" altLang="zh-CN" sz="1100" b="1" dirty="0">
                <a:solidFill>
                  <a:srgbClr val="0070C0"/>
                </a:solidFill>
                <a:latin typeface="Arial" panose="020B0604020202020204" pitchFamily="34" charset="0"/>
                <a:ea typeface="微软雅黑" panose="020B0503020204020204" pitchFamily="34" charset="-122"/>
                <a:sym typeface="Arial" panose="020B0604020202020204" pitchFamily="34" charset="0"/>
              </a:rPr>
              <a:t>git push origin master  		Git</a:t>
            </a:r>
            <a:r>
              <a:rPr lang="zh-CN" altLang="en-US" sz="1100" b="1" dirty="0">
                <a:solidFill>
                  <a:srgbClr val="0070C0"/>
                </a:solidFill>
                <a:latin typeface="Arial" panose="020B0604020202020204" pitchFamily="34" charset="0"/>
                <a:ea typeface="微软雅黑" panose="020B0503020204020204" pitchFamily="34" charset="-122"/>
                <a:sym typeface="Arial" panose="020B0604020202020204" pitchFamily="34" charset="0"/>
              </a:rPr>
              <a:t>会把</a:t>
            </a:r>
            <a:r>
              <a:rPr lang="en-US" altLang="zh-CN" sz="1100" b="1" dirty="0">
                <a:solidFill>
                  <a:srgbClr val="0070C0"/>
                </a:solidFill>
                <a:latin typeface="Arial" panose="020B0604020202020204" pitchFamily="34" charset="0"/>
                <a:ea typeface="微软雅黑" panose="020B0503020204020204" pitchFamily="34" charset="-122"/>
                <a:sym typeface="Arial" panose="020B0604020202020204" pitchFamily="34" charset="0"/>
              </a:rPr>
              <a:t>master</a:t>
            </a:r>
            <a:r>
              <a:rPr lang="zh-CN" altLang="en-US" sz="1100" b="1" dirty="0">
                <a:solidFill>
                  <a:srgbClr val="0070C0"/>
                </a:solidFill>
                <a:latin typeface="Arial" panose="020B0604020202020204" pitchFamily="34" charset="0"/>
                <a:ea typeface="微软雅黑" panose="020B0503020204020204" pitchFamily="34" charset="-122"/>
                <a:sym typeface="Arial" panose="020B0604020202020204" pitchFamily="34" charset="0"/>
              </a:rPr>
              <a:t>分支推送到远程库对应的远程分支上  </a:t>
            </a:r>
            <a:endParaRPr lang="en-US" altLang="zh-CN" sz="1100" b="1" dirty="0">
              <a:solidFill>
                <a:srgbClr val="0070C0"/>
              </a:solidFill>
              <a:latin typeface="Arial" panose="020B0604020202020204" pitchFamily="34" charset="0"/>
              <a:ea typeface="微软雅黑" panose="020B0503020204020204" pitchFamily="34" charset="-122"/>
              <a:sym typeface="Arial" panose="020B0604020202020204" pitchFamily="34" charset="0"/>
            </a:endParaRPr>
          </a:p>
          <a:p>
            <a:pPr algn="r"/>
            <a:r>
              <a:rPr lang="zh-CN" altLang="en-US" sz="1100" b="1" dirty="0">
                <a:solidFill>
                  <a:srgbClr val="FF0000"/>
                </a:solidFill>
                <a:latin typeface="Arial" panose="020B0604020202020204" pitchFamily="34" charset="0"/>
                <a:ea typeface="微软雅黑" panose="020B0503020204020204" pitchFamily="34" charset="-122"/>
                <a:sym typeface="Arial" panose="020B0604020202020204" pitchFamily="34" charset="0"/>
              </a:rPr>
              <a:t>常用基本操作命令</a:t>
            </a:r>
            <a:r>
              <a:rPr lang="en-US" altLang="zh-CN" sz="1100" b="1" dirty="0">
                <a:solidFill>
                  <a:srgbClr val="FF0000"/>
                </a:solidFill>
                <a:latin typeface="Arial" panose="020B0604020202020204" pitchFamily="34" charset="0"/>
                <a:ea typeface="微软雅黑" panose="020B0503020204020204" pitchFamily="34" charset="-122"/>
                <a:sym typeface="Arial" panose="020B0604020202020204" pitchFamily="34" charset="0"/>
              </a:rPr>
              <a:t>25</a:t>
            </a:r>
            <a:r>
              <a:rPr lang="zh-CN" altLang="en-US" sz="1100" b="1" dirty="0">
                <a:solidFill>
                  <a:srgbClr val="FF0000"/>
                </a:solidFill>
                <a:latin typeface="Arial" panose="020B0604020202020204" pitchFamily="34" charset="0"/>
                <a:ea typeface="微软雅黑" panose="020B0503020204020204" pitchFamily="34" charset="-122"/>
                <a:sym typeface="Arial" panose="020B0604020202020204" pitchFamily="34" charset="0"/>
              </a:rPr>
              <a:t>个左右</a:t>
            </a:r>
          </a:p>
        </p:txBody>
      </p:sp>
    </p:spTree>
    <p:extLst>
      <p:ext uri="{BB962C8B-B14F-4D97-AF65-F5344CB8AC3E}">
        <p14:creationId xmlns:p14="http://schemas.microsoft.com/office/powerpoint/2010/main" val="24785948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889687" y="4980"/>
            <a:ext cx="3860352" cy="707886"/>
          </a:xfrm>
          <a:prstGeom prst="rect">
            <a:avLst/>
          </a:prstGeom>
          <a:noFill/>
          <a:ln>
            <a:noFill/>
          </a:ln>
        </p:spPr>
        <p:txBody>
          <a:bodyPr wrap="square" rtlCol="0" anchor="t">
            <a:spAutoFit/>
          </a:bodyPr>
          <a:lstStyle/>
          <a:p>
            <a:r>
              <a:rPr lang="en-US" altLang="zh-CN" sz="2000" dirty="0">
                <a:latin typeface="方正兰亭粗黑简体" panose="02000000000000000000" pitchFamily="2" charset="-122"/>
                <a:ea typeface="方正兰亭粗黑简体" panose="02000000000000000000" pitchFamily="2" charset="-122"/>
              </a:rPr>
              <a:t>Git</a:t>
            </a:r>
            <a:r>
              <a:rPr lang="zh-CN" altLang="en-US" sz="2000" dirty="0">
                <a:latin typeface="方正兰亭粗黑简体" panose="02000000000000000000" pitchFamily="2" charset="-122"/>
                <a:ea typeface="方正兰亭粗黑简体" panose="02000000000000000000" pitchFamily="2" charset="-122"/>
              </a:rPr>
              <a:t>简介及安装</a:t>
            </a:r>
          </a:p>
          <a:p>
            <a:pPr algn="ctr"/>
            <a:r>
              <a:rPr lang="zh-CN" altLang="en-US" sz="2000" dirty="0">
                <a:ln/>
                <a:effectLst>
                  <a:outerShdw blurRad="38100" dist="19050" dir="2700000" algn="tl" rotWithShape="0">
                    <a:schemeClr val="dk1">
                      <a:alpha val="40000"/>
                    </a:schemeClr>
                  </a:outerShdw>
                </a:effectLst>
              </a:rPr>
              <a:t> </a:t>
            </a:r>
            <a:endParaRPr lang="zh-CN" altLang="en-US" sz="2000" dirty="0">
              <a:ln/>
              <a:solidFill>
                <a:schemeClr val="tx1"/>
              </a:solidFill>
              <a:effectLst>
                <a:outerShdw blurRad="38100" dist="19050" dir="2700000" algn="tl" rotWithShape="0">
                  <a:schemeClr val="dk1">
                    <a:alpha val="40000"/>
                  </a:schemeClr>
                </a:outerShdw>
              </a:effectLst>
            </a:endParaRPr>
          </a:p>
        </p:txBody>
      </p:sp>
      <p:sp>
        <p:nvSpPr>
          <p:cNvPr id="37" name="文本框 19">
            <a:extLst>
              <a:ext uri="{FF2B5EF4-FFF2-40B4-BE49-F238E27FC236}">
                <a16:creationId xmlns:a16="http://schemas.microsoft.com/office/drawing/2014/main" id="{6C5D5B35-1075-4052-AA08-7AD0818655DC}"/>
              </a:ext>
            </a:extLst>
          </p:cNvPr>
          <p:cNvSpPr txBox="1"/>
          <p:nvPr/>
        </p:nvSpPr>
        <p:spPr>
          <a:xfrm>
            <a:off x="962167" y="3156676"/>
            <a:ext cx="2621091" cy="654268"/>
          </a:xfrm>
          <a:prstGeom prst="rect">
            <a:avLst/>
          </a:prstGeom>
          <a:noFill/>
        </p:spPr>
        <p:txBody>
          <a:bodyPr wrap="square" lIns="38341" tIns="19170" rIns="38341" bIns="19170" rtlCol="0">
            <a:spAutoFit/>
          </a:bodyPr>
          <a:lstStyle/>
          <a:p>
            <a:r>
              <a:rPr lang="en-US" altLang="zh-CN" sz="2000" b="1" dirty="0">
                <a:solidFill>
                  <a:srgbClr val="007C6A"/>
                </a:solidFill>
                <a:latin typeface="微软雅黑" panose="020B0503020204020204" pitchFamily="34" charset="-122"/>
                <a:ea typeface="微软雅黑" panose="020B0503020204020204" pitchFamily="34" charset="-122"/>
              </a:rPr>
              <a:t>Linus Torvalds</a:t>
            </a:r>
          </a:p>
          <a:p>
            <a:r>
              <a:rPr lang="zh-CN" altLang="en-US" sz="2000" b="1" dirty="0">
                <a:solidFill>
                  <a:srgbClr val="007C6A"/>
                </a:solidFill>
                <a:latin typeface="微软雅黑" panose="020B0503020204020204" pitchFamily="34" charset="-122"/>
                <a:ea typeface="微软雅黑" panose="020B0503020204020204" pitchFamily="34" charset="-122"/>
              </a:rPr>
              <a:t>林纳斯</a:t>
            </a:r>
            <a:r>
              <a:rPr lang="en-US" altLang="zh-CN" sz="2000" b="1" dirty="0">
                <a:solidFill>
                  <a:srgbClr val="007C6A"/>
                </a:solidFill>
                <a:latin typeface="微软雅黑" panose="020B0503020204020204" pitchFamily="34" charset="-122"/>
                <a:ea typeface="微软雅黑" panose="020B0503020204020204" pitchFamily="34" charset="-122"/>
              </a:rPr>
              <a:t>·</a:t>
            </a:r>
            <a:r>
              <a:rPr lang="zh-CN" altLang="en-US" sz="2000" b="1" dirty="0">
                <a:solidFill>
                  <a:srgbClr val="007C6A"/>
                </a:solidFill>
                <a:latin typeface="微软雅黑" panose="020B0503020204020204" pitchFamily="34" charset="-122"/>
                <a:ea typeface="微软雅黑" panose="020B0503020204020204" pitchFamily="34" charset="-122"/>
              </a:rPr>
              <a:t>托瓦兹</a:t>
            </a:r>
            <a:r>
              <a:rPr lang="en-US" altLang="zh-CN" sz="2000" dirty="0"/>
              <a:t> </a:t>
            </a:r>
            <a:endParaRPr lang="en-US" altLang="zh-CN" sz="2000" b="1" dirty="0">
              <a:solidFill>
                <a:srgbClr val="0D6EC8"/>
              </a:solidFill>
              <a:latin typeface="微软雅黑" panose="020B0503020204020204" pitchFamily="34" charset="-122"/>
              <a:ea typeface="微软雅黑" panose="020B0503020204020204" pitchFamily="34" charset="-122"/>
            </a:endParaRPr>
          </a:p>
        </p:txBody>
      </p:sp>
      <p:pic>
        <p:nvPicPr>
          <p:cNvPr id="38" name="图片 37">
            <a:extLst>
              <a:ext uri="{FF2B5EF4-FFF2-40B4-BE49-F238E27FC236}">
                <a16:creationId xmlns:a16="http://schemas.microsoft.com/office/drawing/2014/main" id="{824A4D3E-8D5F-4F4F-9C1D-65F107A8DD2A}"/>
              </a:ext>
            </a:extLst>
          </p:cNvPr>
          <p:cNvPicPr>
            <a:picLocks noChangeAspect="1"/>
          </p:cNvPicPr>
          <p:nvPr/>
        </p:nvPicPr>
        <p:blipFill>
          <a:blip r:embed="rId3"/>
          <a:stretch>
            <a:fillRect/>
          </a:stretch>
        </p:blipFill>
        <p:spPr>
          <a:xfrm>
            <a:off x="590987" y="1490047"/>
            <a:ext cx="2657391" cy="1482161"/>
          </a:xfrm>
          <a:prstGeom prst="rect">
            <a:avLst/>
          </a:prstGeom>
        </p:spPr>
      </p:pic>
      <p:sp>
        <p:nvSpPr>
          <p:cNvPr id="39" name="椭圆 38">
            <a:extLst>
              <a:ext uri="{FF2B5EF4-FFF2-40B4-BE49-F238E27FC236}">
                <a16:creationId xmlns:a16="http://schemas.microsoft.com/office/drawing/2014/main" id="{D76A43E6-0A2E-4AAA-9C05-57A5CC895FC3}"/>
              </a:ext>
            </a:extLst>
          </p:cNvPr>
          <p:cNvSpPr/>
          <p:nvPr/>
        </p:nvSpPr>
        <p:spPr>
          <a:xfrm>
            <a:off x="4979426" y="1471887"/>
            <a:ext cx="1656184" cy="1079238"/>
          </a:xfrm>
          <a:prstGeom prst="ellipse">
            <a:avLst/>
          </a:prstGeom>
          <a:solidFill>
            <a:srgbClr val="92D050"/>
          </a:solidFill>
          <a:ln>
            <a:solidFill>
              <a:srgbClr val="007C6A"/>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sz="2400" b="1" dirty="0"/>
              <a:t>Linux</a:t>
            </a:r>
            <a:endParaRPr lang="zh-CN" altLang="en-US" sz="2400" b="1" dirty="0"/>
          </a:p>
        </p:txBody>
      </p:sp>
      <p:sp>
        <p:nvSpPr>
          <p:cNvPr id="40" name="椭圆 39">
            <a:extLst>
              <a:ext uri="{FF2B5EF4-FFF2-40B4-BE49-F238E27FC236}">
                <a16:creationId xmlns:a16="http://schemas.microsoft.com/office/drawing/2014/main" id="{9E3958CE-CC1A-49D6-8CE6-AC870BDE5D6D}"/>
              </a:ext>
            </a:extLst>
          </p:cNvPr>
          <p:cNvSpPr/>
          <p:nvPr/>
        </p:nvSpPr>
        <p:spPr>
          <a:xfrm>
            <a:off x="7067658" y="2235656"/>
            <a:ext cx="2076342" cy="994073"/>
          </a:xfrm>
          <a:prstGeom prst="ellipse">
            <a:avLst/>
          </a:prstGeom>
          <a:solidFill>
            <a:srgbClr val="C0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2000" b="1" dirty="0" err="1"/>
              <a:t>BitKeeper</a:t>
            </a:r>
            <a:endParaRPr lang="zh-CN" altLang="en-US" sz="2000" b="1" dirty="0"/>
          </a:p>
        </p:txBody>
      </p:sp>
      <p:sp>
        <p:nvSpPr>
          <p:cNvPr id="41" name="下箭头 5">
            <a:extLst>
              <a:ext uri="{FF2B5EF4-FFF2-40B4-BE49-F238E27FC236}">
                <a16:creationId xmlns:a16="http://schemas.microsoft.com/office/drawing/2014/main" id="{739EC852-F80C-4123-BCE7-05D71716827D}"/>
              </a:ext>
            </a:extLst>
          </p:cNvPr>
          <p:cNvSpPr/>
          <p:nvPr/>
        </p:nvSpPr>
        <p:spPr>
          <a:xfrm rot="7470883">
            <a:off x="6877630" y="1789145"/>
            <a:ext cx="380055" cy="599106"/>
          </a:xfrm>
          <a:prstGeom prst="downArrow">
            <a:avLst/>
          </a:prstGeom>
          <a:solidFill>
            <a:srgbClr val="007C6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a:extLst>
              <a:ext uri="{FF2B5EF4-FFF2-40B4-BE49-F238E27FC236}">
                <a16:creationId xmlns:a16="http://schemas.microsoft.com/office/drawing/2014/main" id="{E4571625-A0D1-472A-A0C6-12833A798327}"/>
              </a:ext>
            </a:extLst>
          </p:cNvPr>
          <p:cNvSpPr/>
          <p:nvPr/>
        </p:nvSpPr>
        <p:spPr>
          <a:xfrm>
            <a:off x="4206912" y="3448156"/>
            <a:ext cx="1535520" cy="1079238"/>
          </a:xfrm>
          <a:prstGeom prst="ellipse">
            <a:avLst/>
          </a:prstGeom>
          <a:solidFill>
            <a:srgbClr val="92D050"/>
          </a:solidFill>
          <a:ln>
            <a:solidFill>
              <a:srgbClr val="007C6A"/>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ltLang="zh-CN" sz="2400" b="1" dirty="0"/>
              <a:t>Git</a:t>
            </a:r>
            <a:endParaRPr lang="zh-CN" altLang="en-US" sz="2400" b="1" dirty="0"/>
          </a:p>
        </p:txBody>
      </p:sp>
      <p:sp>
        <p:nvSpPr>
          <p:cNvPr id="43" name="下箭头 12">
            <a:extLst>
              <a:ext uri="{FF2B5EF4-FFF2-40B4-BE49-F238E27FC236}">
                <a16:creationId xmlns:a16="http://schemas.microsoft.com/office/drawing/2014/main" id="{B04AB1FA-2336-439A-8DE4-A2E6A5C1E471}"/>
              </a:ext>
            </a:extLst>
          </p:cNvPr>
          <p:cNvSpPr/>
          <p:nvPr/>
        </p:nvSpPr>
        <p:spPr>
          <a:xfrm rot="11860945">
            <a:off x="5007498" y="2628081"/>
            <a:ext cx="374441" cy="688252"/>
          </a:xfrm>
          <a:prstGeom prst="downArrow">
            <a:avLst/>
          </a:prstGeom>
          <a:solidFill>
            <a:srgbClr val="007C6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下箭头 13">
            <a:extLst>
              <a:ext uri="{FF2B5EF4-FFF2-40B4-BE49-F238E27FC236}">
                <a16:creationId xmlns:a16="http://schemas.microsoft.com/office/drawing/2014/main" id="{C6487C72-59A3-4953-A16E-C0536A438FB3}"/>
              </a:ext>
            </a:extLst>
          </p:cNvPr>
          <p:cNvSpPr/>
          <p:nvPr/>
        </p:nvSpPr>
        <p:spPr>
          <a:xfrm rot="15017031">
            <a:off x="3930209" y="1611218"/>
            <a:ext cx="380057" cy="1382408"/>
          </a:xfrm>
          <a:prstGeom prst="downArrow">
            <a:avLst/>
          </a:prstGeom>
          <a:solidFill>
            <a:srgbClr val="007C6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下箭头 14">
            <a:extLst>
              <a:ext uri="{FF2B5EF4-FFF2-40B4-BE49-F238E27FC236}">
                <a16:creationId xmlns:a16="http://schemas.microsoft.com/office/drawing/2014/main" id="{2ADCDCE7-DDC3-4B5A-BCDB-686C6C05A281}"/>
              </a:ext>
            </a:extLst>
          </p:cNvPr>
          <p:cNvSpPr/>
          <p:nvPr/>
        </p:nvSpPr>
        <p:spPr>
          <a:xfrm rot="18135733">
            <a:off x="3636240" y="2847365"/>
            <a:ext cx="380055" cy="1049558"/>
          </a:xfrm>
          <a:prstGeom prst="downArrow">
            <a:avLst/>
          </a:prstGeom>
          <a:solidFill>
            <a:srgbClr val="007C6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标注 6">
            <a:extLst>
              <a:ext uri="{FF2B5EF4-FFF2-40B4-BE49-F238E27FC236}">
                <a16:creationId xmlns:a16="http://schemas.microsoft.com/office/drawing/2014/main" id="{4086AAB5-02E6-4235-96C4-F2B38643519F}"/>
              </a:ext>
            </a:extLst>
          </p:cNvPr>
          <p:cNvSpPr/>
          <p:nvPr/>
        </p:nvSpPr>
        <p:spPr>
          <a:xfrm>
            <a:off x="6957930" y="3810944"/>
            <a:ext cx="1872208" cy="1098802"/>
          </a:xfrm>
          <a:prstGeom prst="wedgeRectCallout">
            <a:avLst>
              <a:gd name="adj1" fmla="val -32756"/>
              <a:gd name="adj2" fmla="val -11390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a:t>免费用可以，</a:t>
            </a:r>
            <a:endParaRPr lang="en-US" altLang="zh-CN" dirty="0"/>
          </a:p>
          <a:p>
            <a:pPr algn="ctr"/>
            <a:r>
              <a:rPr lang="zh-CN" altLang="en-US" dirty="0"/>
              <a:t>但是别破解</a:t>
            </a:r>
          </a:p>
        </p:txBody>
      </p:sp>
      <p:sp>
        <p:nvSpPr>
          <p:cNvPr id="47" name="文本框 19">
            <a:extLst>
              <a:ext uri="{FF2B5EF4-FFF2-40B4-BE49-F238E27FC236}">
                <a16:creationId xmlns:a16="http://schemas.microsoft.com/office/drawing/2014/main" id="{EF83A52D-96F0-407A-8CE7-B67B5168AD92}"/>
              </a:ext>
            </a:extLst>
          </p:cNvPr>
          <p:cNvSpPr txBox="1"/>
          <p:nvPr/>
        </p:nvSpPr>
        <p:spPr>
          <a:xfrm>
            <a:off x="274969" y="478065"/>
            <a:ext cx="8869031" cy="469602"/>
          </a:xfrm>
          <a:prstGeom prst="rect">
            <a:avLst/>
          </a:prstGeom>
          <a:noFill/>
        </p:spPr>
        <p:txBody>
          <a:bodyPr wrap="square" lIns="38341" tIns="19170" rIns="38341" bIns="19170" rtlCol="0">
            <a:spAutoFit/>
          </a:bodyPr>
          <a:lstStyle/>
          <a:p>
            <a:pPr algn="ctr"/>
            <a:r>
              <a:rPr lang="en-US" altLang="zh-CN" sz="2800" b="1" dirty="0">
                <a:solidFill>
                  <a:srgbClr val="007C6A"/>
                </a:solidFill>
                <a:latin typeface="微软雅黑" panose="020B0503020204020204" pitchFamily="34" charset="-122"/>
                <a:ea typeface="微软雅黑" panose="020B0503020204020204" pitchFamily="34" charset="-122"/>
              </a:rPr>
              <a:t>Git</a:t>
            </a:r>
            <a:r>
              <a:rPr lang="zh-CN" altLang="en-US" sz="2800" b="1" dirty="0">
                <a:solidFill>
                  <a:srgbClr val="007C6A"/>
                </a:solidFill>
                <a:latin typeface="微软雅黑" panose="020B0503020204020204" pitchFamily="34" charset="-122"/>
                <a:ea typeface="微软雅黑" panose="020B0503020204020204" pitchFamily="34" charset="-122"/>
              </a:rPr>
              <a:t>是目前世界上最先进的</a:t>
            </a:r>
            <a:r>
              <a:rPr lang="zh-CN" altLang="en-US" sz="2800" b="1" dirty="0">
                <a:solidFill>
                  <a:srgbClr val="FB9C25"/>
                </a:solidFill>
                <a:latin typeface="微软雅黑" panose="020B0503020204020204" pitchFamily="34" charset="-122"/>
                <a:ea typeface="微软雅黑" panose="020B0503020204020204" pitchFamily="34" charset="-122"/>
              </a:rPr>
              <a:t>分布式版本控制系统</a:t>
            </a:r>
            <a:r>
              <a:rPr lang="zh-CN" altLang="en-US" sz="2800" b="1" dirty="0">
                <a:solidFill>
                  <a:srgbClr val="007C6A"/>
                </a:solidFill>
                <a:latin typeface="微软雅黑" panose="020B0503020204020204" pitchFamily="34" charset="-122"/>
                <a:ea typeface="微软雅黑" panose="020B0503020204020204" pitchFamily="34" charset="-122"/>
              </a:rPr>
              <a:t>。</a:t>
            </a:r>
            <a:endParaRPr lang="en-US" altLang="zh-CN" sz="2800" b="1" dirty="0">
              <a:solidFill>
                <a:srgbClr val="007C6A"/>
              </a:solidFill>
              <a:latin typeface="微软雅黑" panose="020B0503020204020204" pitchFamily="34" charset="-122"/>
              <a:ea typeface="微软雅黑" panose="020B0503020204020204" pitchFamily="34" charset="-122"/>
            </a:endParaRPr>
          </a:p>
        </p:txBody>
      </p:sp>
    </p:spTree>
    <p:custDataLst>
      <p:tags r:id="rId1"/>
    </p:custDataLst>
    <p:extLst>
      <p:ext uri="{BB962C8B-B14F-4D97-AF65-F5344CB8AC3E}">
        <p14:creationId xmlns:p14="http://schemas.microsoft.com/office/powerpoint/2010/main" val="2916419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500"/>
                                        <p:tgtEl>
                                          <p:spTgt spid="4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fade">
                                      <p:cBhvr>
                                        <p:cTn id="10" dur="500"/>
                                        <p:tgtEl>
                                          <p:spTgt spid="3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1"/>
                                        </p:tgtEl>
                                        <p:attrNameLst>
                                          <p:attrName>style.visibility</p:attrName>
                                        </p:attrNameLst>
                                      </p:cBhvr>
                                      <p:to>
                                        <p:strVal val="visible"/>
                                      </p:to>
                                    </p:set>
                                    <p:animEffect transition="in" filter="fade">
                                      <p:cBhvr>
                                        <p:cTn id="15" dur="500"/>
                                        <p:tgtEl>
                                          <p:spTgt spid="4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0"/>
                                        </p:tgtEl>
                                        <p:attrNameLst>
                                          <p:attrName>style.visibility</p:attrName>
                                        </p:attrNameLst>
                                      </p:cBhvr>
                                      <p:to>
                                        <p:strVal val="visible"/>
                                      </p:to>
                                    </p:set>
                                    <p:animEffect transition="in" filter="fade">
                                      <p:cBhvr>
                                        <p:cTn id="18" dur="500"/>
                                        <p:tgtEl>
                                          <p:spTgt spid="4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46"/>
                                        </p:tgtEl>
                                        <p:attrNameLst>
                                          <p:attrName>style.visibility</p:attrName>
                                        </p:attrNameLst>
                                      </p:cBhvr>
                                      <p:to>
                                        <p:strVal val="visible"/>
                                      </p:to>
                                    </p:set>
                                    <p:animEffect transition="in" filter="fade">
                                      <p:cBhvr>
                                        <p:cTn id="23" dur="500"/>
                                        <p:tgtEl>
                                          <p:spTgt spid="46"/>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45"/>
                                        </p:tgtEl>
                                        <p:attrNameLst>
                                          <p:attrName>style.visibility</p:attrName>
                                        </p:attrNameLst>
                                      </p:cBhvr>
                                      <p:to>
                                        <p:strVal val="visible"/>
                                      </p:to>
                                    </p:set>
                                    <p:animEffect transition="in" filter="fade">
                                      <p:cBhvr>
                                        <p:cTn id="28" dur="500"/>
                                        <p:tgtEl>
                                          <p:spTgt spid="45"/>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2"/>
                                        </p:tgtEl>
                                        <p:attrNameLst>
                                          <p:attrName>style.visibility</p:attrName>
                                        </p:attrNameLst>
                                      </p:cBhvr>
                                      <p:to>
                                        <p:strVal val="visible"/>
                                      </p:to>
                                    </p:set>
                                    <p:animEffect transition="in" filter="fade">
                                      <p:cBhvr>
                                        <p:cTn id="31" dur="500"/>
                                        <p:tgtEl>
                                          <p:spTgt spid="42"/>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43"/>
                                        </p:tgtEl>
                                        <p:attrNameLst>
                                          <p:attrName>style.visibility</p:attrName>
                                        </p:attrNameLst>
                                      </p:cBhvr>
                                      <p:to>
                                        <p:strVal val="visible"/>
                                      </p:to>
                                    </p:set>
                                    <p:animEffect transition="in" filter="fade">
                                      <p:cBhvr>
                                        <p:cTn id="34"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40" grpId="0" animBg="1"/>
      <p:bldP spid="41" grpId="0" animBg="1"/>
      <p:bldP spid="42" grpId="0" animBg="1"/>
      <p:bldP spid="43" grpId="0" animBg="1"/>
      <p:bldP spid="44" grpId="0" animBg="1"/>
      <p:bldP spid="45" grpId="0" animBg="1"/>
      <p:bldP spid="46"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 name="矩形 4"/>
          <p:cNvSpPr/>
          <p:nvPr/>
        </p:nvSpPr>
        <p:spPr>
          <a:xfrm>
            <a:off x="937260" y="429260"/>
            <a:ext cx="1402080" cy="829945"/>
          </a:xfrm>
          <a:prstGeom prst="rect">
            <a:avLst/>
          </a:prstGeom>
          <a:noFill/>
          <a:ln>
            <a:noFill/>
          </a:ln>
        </p:spPr>
        <p:txBody>
          <a:bodyPr wrap="square" rtlCol="0" anchor="t">
            <a:spAutoFit/>
          </a:bodyPr>
          <a:lstStyle/>
          <a:p>
            <a:pPr algn="ctr"/>
            <a:r>
              <a:rPr lang="zh-CN" altLang="en-US" sz="4800" b="1">
                <a:ln/>
                <a:solidFill>
                  <a:schemeClr val="bg1"/>
                </a:solidFill>
                <a:effectLst>
                  <a:outerShdw blurRad="38100" dist="19050" dir="2700000" algn="tl" rotWithShape="0">
                    <a:schemeClr val="dk1">
                      <a:alpha val="40000"/>
                    </a:schemeClr>
                  </a:outerShdw>
                </a:effectLst>
              </a:rPr>
              <a:t>目录</a:t>
            </a:r>
          </a:p>
        </p:txBody>
      </p:sp>
      <p:sp>
        <p:nvSpPr>
          <p:cNvPr id="6" name="矩形 5"/>
          <p:cNvSpPr/>
          <p:nvPr/>
        </p:nvSpPr>
        <p:spPr>
          <a:xfrm>
            <a:off x="3085211" y="1118616"/>
            <a:ext cx="561975" cy="542925"/>
          </a:xfrm>
          <a:prstGeom prst="rect">
            <a:avLst/>
          </a:prstGeom>
          <a:solidFill>
            <a:srgbClr val="00AF92"/>
          </a:solidFill>
          <a:ln>
            <a:solidFill>
              <a:srgbClr val="00AF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3085211" y="1730375"/>
            <a:ext cx="561975" cy="542925"/>
          </a:xfrm>
          <a:prstGeom prst="rect">
            <a:avLst/>
          </a:prstGeom>
          <a:solidFill>
            <a:srgbClr val="FDA007"/>
          </a:solidFill>
          <a:ln>
            <a:solidFill>
              <a:srgbClr val="FDA00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3085211" y="2379980"/>
            <a:ext cx="561975" cy="542925"/>
          </a:xfrm>
          <a:prstGeom prst="rect">
            <a:avLst/>
          </a:prstGeom>
          <a:solidFill>
            <a:srgbClr val="00AF92"/>
          </a:solidFill>
          <a:ln>
            <a:solidFill>
              <a:srgbClr val="00AF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3085211" y="3025394"/>
            <a:ext cx="561975" cy="542925"/>
          </a:xfrm>
          <a:prstGeom prst="rect">
            <a:avLst/>
          </a:prstGeom>
          <a:solidFill>
            <a:srgbClr val="FDA007"/>
          </a:solidFill>
          <a:ln>
            <a:solidFill>
              <a:srgbClr val="FDA00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对角圆角矩形 13"/>
          <p:cNvSpPr/>
          <p:nvPr/>
        </p:nvSpPr>
        <p:spPr>
          <a:xfrm>
            <a:off x="3941826" y="2446655"/>
            <a:ext cx="3909822" cy="476250"/>
          </a:xfrm>
          <a:prstGeom prst="round2DiagRect">
            <a:avLst/>
          </a:prstGeom>
          <a:solidFill>
            <a:srgbClr val="00AF92"/>
          </a:solidFill>
          <a:ln>
            <a:solidFill>
              <a:srgbClr val="00AF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err="1"/>
              <a:t>Github</a:t>
            </a:r>
            <a:r>
              <a:rPr lang="zh-CN" altLang="en-US" sz="2400" dirty="0"/>
              <a:t>简介与实操</a:t>
            </a:r>
          </a:p>
        </p:txBody>
      </p:sp>
      <p:sp>
        <p:nvSpPr>
          <p:cNvPr id="16" name="矩形 15"/>
          <p:cNvSpPr/>
          <p:nvPr/>
        </p:nvSpPr>
        <p:spPr>
          <a:xfrm>
            <a:off x="3120454" y="1043559"/>
            <a:ext cx="465455" cy="706755"/>
          </a:xfrm>
          <a:prstGeom prst="rect">
            <a:avLst/>
          </a:prstGeom>
          <a:noFill/>
          <a:ln>
            <a:noFill/>
          </a:ln>
        </p:spPr>
        <p:txBody>
          <a:bodyPr wrap="square" rtlCol="0" anchor="t">
            <a:spAutoFit/>
          </a:bodyPr>
          <a:lstStyle/>
          <a:p>
            <a:pPr algn="ctr"/>
            <a:r>
              <a:rPr lang="en-US" altLang="zh-CN" sz="4000" b="1" dirty="0">
                <a:ln/>
                <a:solidFill>
                  <a:schemeClr val="bg1"/>
                </a:solidFill>
                <a:effectLst>
                  <a:outerShdw blurRad="38100" dist="19050" dir="2700000" algn="tl" rotWithShape="0">
                    <a:schemeClr val="dk1">
                      <a:alpha val="40000"/>
                    </a:schemeClr>
                  </a:outerShdw>
                </a:effectLst>
              </a:rPr>
              <a:t>1</a:t>
            </a:r>
          </a:p>
        </p:txBody>
      </p:sp>
      <p:sp>
        <p:nvSpPr>
          <p:cNvPr id="17" name="矩形 16"/>
          <p:cNvSpPr/>
          <p:nvPr/>
        </p:nvSpPr>
        <p:spPr>
          <a:xfrm>
            <a:off x="3133471" y="1638935"/>
            <a:ext cx="465455" cy="706755"/>
          </a:xfrm>
          <a:prstGeom prst="rect">
            <a:avLst/>
          </a:prstGeom>
          <a:noFill/>
          <a:ln>
            <a:noFill/>
          </a:ln>
        </p:spPr>
        <p:txBody>
          <a:bodyPr wrap="square" rtlCol="0" anchor="t">
            <a:spAutoFit/>
          </a:bodyPr>
          <a:lstStyle/>
          <a:p>
            <a:pPr algn="ctr"/>
            <a:r>
              <a:rPr lang="en-US" altLang="zh-CN" sz="4000" b="1" dirty="0">
                <a:ln/>
                <a:solidFill>
                  <a:schemeClr val="bg1"/>
                </a:solidFill>
                <a:effectLst>
                  <a:outerShdw blurRad="38100" dist="19050" dir="2700000" algn="tl" rotWithShape="0">
                    <a:schemeClr val="dk1">
                      <a:alpha val="40000"/>
                    </a:schemeClr>
                  </a:outerShdw>
                </a:effectLst>
              </a:rPr>
              <a:t>2</a:t>
            </a:r>
          </a:p>
        </p:txBody>
      </p:sp>
      <p:sp>
        <p:nvSpPr>
          <p:cNvPr id="18" name="矩形 17"/>
          <p:cNvSpPr/>
          <p:nvPr/>
        </p:nvSpPr>
        <p:spPr>
          <a:xfrm>
            <a:off x="3056636" y="2311400"/>
            <a:ext cx="598805" cy="706755"/>
          </a:xfrm>
          <a:prstGeom prst="rect">
            <a:avLst/>
          </a:prstGeom>
          <a:noFill/>
          <a:ln>
            <a:noFill/>
          </a:ln>
        </p:spPr>
        <p:txBody>
          <a:bodyPr wrap="square" rtlCol="0" anchor="t">
            <a:spAutoFit/>
          </a:bodyPr>
          <a:lstStyle/>
          <a:p>
            <a:pPr algn="ctr"/>
            <a:r>
              <a:rPr lang="en-US" altLang="zh-CN" sz="4000" b="1">
                <a:ln/>
                <a:solidFill>
                  <a:schemeClr val="bg1"/>
                </a:solidFill>
                <a:effectLst>
                  <a:outerShdw blurRad="38100" dist="19050" dir="2700000" algn="tl" rotWithShape="0">
                    <a:schemeClr val="dk1">
                      <a:alpha val="40000"/>
                    </a:schemeClr>
                  </a:outerShdw>
                </a:effectLst>
              </a:rPr>
              <a:t>3</a:t>
            </a:r>
          </a:p>
        </p:txBody>
      </p:sp>
      <p:sp>
        <p:nvSpPr>
          <p:cNvPr id="19" name="矩形 18"/>
          <p:cNvSpPr/>
          <p:nvPr/>
        </p:nvSpPr>
        <p:spPr>
          <a:xfrm>
            <a:off x="3123629" y="2952369"/>
            <a:ext cx="465455" cy="706755"/>
          </a:xfrm>
          <a:prstGeom prst="rect">
            <a:avLst/>
          </a:prstGeom>
          <a:noFill/>
          <a:ln>
            <a:noFill/>
          </a:ln>
        </p:spPr>
        <p:txBody>
          <a:bodyPr wrap="none" rtlCol="0" anchor="t">
            <a:spAutoFit/>
          </a:bodyPr>
          <a:lstStyle/>
          <a:p>
            <a:pPr algn="ctr"/>
            <a:r>
              <a:rPr lang="en-US" altLang="zh-CN" sz="4000" b="1">
                <a:ln/>
                <a:solidFill>
                  <a:schemeClr val="bg1"/>
                </a:solidFill>
                <a:effectLst>
                  <a:outerShdw blurRad="38100" dist="19050" dir="2700000" algn="tl" rotWithShape="0">
                    <a:schemeClr val="dk1">
                      <a:alpha val="40000"/>
                    </a:schemeClr>
                  </a:outerShdw>
                </a:effectLst>
              </a:rPr>
              <a:t>4</a:t>
            </a:r>
          </a:p>
        </p:txBody>
      </p:sp>
      <p:sp>
        <p:nvSpPr>
          <p:cNvPr id="21" name="矩形 20">
            <a:extLst>
              <a:ext uri="{FF2B5EF4-FFF2-40B4-BE49-F238E27FC236}">
                <a16:creationId xmlns:a16="http://schemas.microsoft.com/office/drawing/2014/main" id="{8379E222-A67E-4D95-8218-271B83AB2EE8}"/>
              </a:ext>
            </a:extLst>
          </p:cNvPr>
          <p:cNvSpPr/>
          <p:nvPr/>
        </p:nvSpPr>
        <p:spPr>
          <a:xfrm>
            <a:off x="3091307" y="3636264"/>
            <a:ext cx="561975" cy="542925"/>
          </a:xfrm>
          <a:prstGeom prst="rect">
            <a:avLst/>
          </a:prstGeom>
          <a:solidFill>
            <a:srgbClr val="00AF92"/>
          </a:solidFill>
          <a:ln>
            <a:solidFill>
              <a:srgbClr val="00AF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a:extLst>
              <a:ext uri="{FF2B5EF4-FFF2-40B4-BE49-F238E27FC236}">
                <a16:creationId xmlns:a16="http://schemas.microsoft.com/office/drawing/2014/main" id="{E5CF3268-0979-4D91-8A1E-E6431BDD50F4}"/>
              </a:ext>
            </a:extLst>
          </p:cNvPr>
          <p:cNvSpPr/>
          <p:nvPr/>
        </p:nvSpPr>
        <p:spPr>
          <a:xfrm>
            <a:off x="3130042" y="3547364"/>
            <a:ext cx="465455" cy="706755"/>
          </a:xfrm>
          <a:prstGeom prst="rect">
            <a:avLst/>
          </a:prstGeom>
          <a:noFill/>
          <a:ln>
            <a:noFill/>
          </a:ln>
        </p:spPr>
        <p:txBody>
          <a:bodyPr wrap="square" rtlCol="0" anchor="t">
            <a:spAutoFit/>
          </a:bodyPr>
          <a:lstStyle/>
          <a:p>
            <a:pPr algn="ctr"/>
            <a:r>
              <a:rPr lang="en-US" altLang="zh-CN" sz="4000" b="1" dirty="0">
                <a:ln/>
                <a:solidFill>
                  <a:schemeClr val="bg1"/>
                </a:solidFill>
                <a:effectLst>
                  <a:outerShdw blurRad="38100" dist="19050" dir="2700000" algn="tl" rotWithShape="0">
                    <a:schemeClr val="dk1">
                      <a:alpha val="40000"/>
                    </a:schemeClr>
                  </a:outerShdw>
                </a:effectLst>
              </a:rPr>
              <a:t>5</a:t>
            </a:r>
          </a:p>
        </p:txBody>
      </p:sp>
      <p:sp>
        <p:nvSpPr>
          <p:cNvPr id="3" name="矩形 2">
            <a:extLst>
              <a:ext uri="{FF2B5EF4-FFF2-40B4-BE49-F238E27FC236}">
                <a16:creationId xmlns:a16="http://schemas.microsoft.com/office/drawing/2014/main" id="{00B87D3A-D325-4ADB-B9EB-BA74877775A4}"/>
              </a:ext>
            </a:extLst>
          </p:cNvPr>
          <p:cNvSpPr/>
          <p:nvPr/>
        </p:nvSpPr>
        <p:spPr>
          <a:xfrm>
            <a:off x="3941825" y="2472437"/>
            <a:ext cx="3909822" cy="474980"/>
          </a:xfrm>
          <a:prstGeom prst="rect">
            <a:avLst/>
          </a:prstGeom>
          <a:noFill/>
          <a:ln w="76200"/>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Tree>
    <p:custDataLst>
      <p:tags r:id="rId1"/>
    </p:custDataLst>
    <p:extLst>
      <p:ext uri="{BB962C8B-B14F-4D97-AF65-F5344CB8AC3E}">
        <p14:creationId xmlns:p14="http://schemas.microsoft.com/office/powerpoint/2010/main" val="115737889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889686" y="4980"/>
            <a:ext cx="5023433" cy="400110"/>
          </a:xfrm>
          <a:prstGeom prst="rect">
            <a:avLst/>
          </a:prstGeom>
          <a:noFill/>
          <a:ln>
            <a:noFill/>
          </a:ln>
        </p:spPr>
        <p:txBody>
          <a:bodyPr wrap="square" rtlCol="0" anchor="t">
            <a:spAutoFit/>
          </a:bodyPr>
          <a:lstStyle/>
          <a:p>
            <a:r>
              <a:rPr lang="en-US" altLang="zh-CN" sz="2000" dirty="0" err="1">
                <a:latin typeface="方正兰亭粗黑简体" panose="02000000000000000000" pitchFamily="2" charset="-122"/>
                <a:ea typeface="方正兰亭粗黑简体" panose="02000000000000000000" pitchFamily="2" charset="-122"/>
              </a:rPr>
              <a:t>Github</a:t>
            </a:r>
            <a:r>
              <a:rPr lang="zh-CN" altLang="en-US" sz="2000" dirty="0">
                <a:latin typeface="方正兰亭粗黑简体" panose="02000000000000000000" pitchFamily="2" charset="-122"/>
                <a:ea typeface="方正兰亭粗黑简体" panose="02000000000000000000" pitchFamily="2" charset="-122"/>
              </a:rPr>
              <a:t>简介与实操</a:t>
            </a:r>
            <a:r>
              <a:rPr lang="en-US" altLang="zh-CN" sz="2000" dirty="0">
                <a:latin typeface="方正兰亭粗黑简体" panose="02000000000000000000" pitchFamily="2" charset="-122"/>
                <a:ea typeface="方正兰亭粗黑简体" panose="02000000000000000000" pitchFamily="2" charset="-122"/>
              </a:rPr>
              <a:t>—</a:t>
            </a:r>
            <a:r>
              <a:rPr lang="zh-CN" altLang="en-US" sz="2000" dirty="0">
                <a:latin typeface="方正兰亭粗黑简体" panose="02000000000000000000" pitchFamily="2" charset="-122"/>
                <a:ea typeface="方正兰亭粗黑简体" panose="02000000000000000000" pitchFamily="2" charset="-122"/>
              </a:rPr>
              <a:t>简介</a:t>
            </a:r>
            <a:r>
              <a:rPr lang="zh-CN" altLang="en-US" sz="2000" dirty="0">
                <a:ln/>
                <a:effectLst>
                  <a:outerShdw blurRad="38100" dist="19050" dir="2700000" algn="tl" rotWithShape="0">
                    <a:schemeClr val="dk1">
                      <a:alpha val="40000"/>
                    </a:schemeClr>
                  </a:outerShdw>
                </a:effectLst>
              </a:rPr>
              <a:t> </a:t>
            </a:r>
            <a:endParaRPr lang="zh-CN" altLang="en-US" sz="2000" dirty="0">
              <a:ln/>
              <a:solidFill>
                <a:schemeClr val="tx1"/>
              </a:solidFill>
              <a:effectLst>
                <a:outerShdw blurRad="38100" dist="19050" dir="2700000" algn="tl" rotWithShape="0">
                  <a:schemeClr val="dk1">
                    <a:alpha val="40000"/>
                  </a:schemeClr>
                </a:outerShdw>
              </a:effectLst>
            </a:endParaRPr>
          </a:p>
        </p:txBody>
      </p:sp>
      <p:sp>
        <p:nvSpPr>
          <p:cNvPr id="7" name="文本框 14">
            <a:extLst>
              <a:ext uri="{FF2B5EF4-FFF2-40B4-BE49-F238E27FC236}">
                <a16:creationId xmlns:a16="http://schemas.microsoft.com/office/drawing/2014/main" id="{59765469-0501-42B1-B824-E89BD06519AB}"/>
              </a:ext>
            </a:extLst>
          </p:cNvPr>
          <p:cNvSpPr txBox="1"/>
          <p:nvPr/>
        </p:nvSpPr>
        <p:spPr>
          <a:xfrm>
            <a:off x="355469" y="522095"/>
            <a:ext cx="6993124" cy="1833819"/>
          </a:xfrm>
          <a:prstGeom prst="rect">
            <a:avLst/>
          </a:prstGeom>
        </p:spPr>
        <p:txBody>
          <a:bodyPr vert="horz" rtlCol="0" anchor="ctr">
            <a:normAutofit/>
          </a:bodyPr>
          <a:lstStyle>
            <a:defPPr>
              <a:defRPr lang="zh-CN"/>
            </a:defPPr>
            <a:lvl1pPr marL="457200" indent="-457200">
              <a:spcBef>
                <a:spcPct val="0"/>
              </a:spcBef>
              <a:buFont typeface="Wingdings" pitchFamily="2" charset="2"/>
              <a:buChar char="Ø"/>
              <a:defRPr kumimoji="0" sz="2800">
                <a:solidFill>
                  <a:srgbClr val="007C6A"/>
                </a:solidFill>
                <a:latin typeface="+mn-ea"/>
                <a:cs typeface="+mj-cs"/>
              </a:defRPr>
            </a:lvl1pPr>
            <a:lvl2pPr>
              <a:defRPr kumimoji="0">
                <a:solidFill>
                  <a:schemeClr val="tx2"/>
                </a:solidFill>
              </a:defRPr>
            </a:lvl2pPr>
            <a:lvl3pPr>
              <a:defRPr kumimoji="0">
                <a:solidFill>
                  <a:schemeClr val="tx2"/>
                </a:solidFill>
              </a:defRPr>
            </a:lvl3pPr>
            <a:lvl4pPr>
              <a:defRPr kumimoji="0">
                <a:solidFill>
                  <a:schemeClr val="tx2"/>
                </a:solidFill>
              </a:defRPr>
            </a:lvl4pPr>
            <a:lvl5pPr>
              <a:defRPr kumimoji="0">
                <a:solidFill>
                  <a:schemeClr val="tx2"/>
                </a:solidFill>
              </a:defRPr>
            </a:lvl5pPr>
            <a:lvl6pPr>
              <a:defRPr kumimoji="0">
                <a:solidFill>
                  <a:schemeClr val="tx2"/>
                </a:solidFill>
              </a:defRPr>
            </a:lvl6pPr>
            <a:lvl7pPr>
              <a:defRPr kumimoji="0">
                <a:solidFill>
                  <a:schemeClr val="tx2"/>
                </a:solidFill>
              </a:defRPr>
            </a:lvl7pPr>
            <a:lvl8pPr>
              <a:defRPr kumimoji="0">
                <a:solidFill>
                  <a:schemeClr val="tx2"/>
                </a:solidFill>
              </a:defRPr>
            </a:lvl8pPr>
            <a:lvl9pPr>
              <a:defRPr kumimoji="0">
                <a:solidFill>
                  <a:schemeClr val="tx2"/>
                </a:solidFill>
              </a:defRPr>
            </a:lvl9pPr>
          </a:lstStyle>
          <a:p>
            <a:r>
              <a:rPr lang="zh-CN" altLang="en-US" b="1" dirty="0">
                <a:sym typeface="Arial" panose="020B0604020202020204" pitchFamily="34" charset="0"/>
              </a:rPr>
              <a:t>是什么</a:t>
            </a:r>
            <a:endParaRPr lang="en-US" altLang="zh-CN" b="1" dirty="0">
              <a:sym typeface="Arial" panose="020B0604020202020204" pitchFamily="34" charset="0"/>
            </a:endParaRPr>
          </a:p>
          <a:p>
            <a:pPr marL="800100" lvl="1" indent="-342900">
              <a:buFont typeface="Arial" panose="020B0604020202020204" pitchFamily="34" charset="0"/>
              <a:buChar char="•"/>
            </a:pPr>
            <a:r>
              <a:rPr lang="en-US" altLang="zh-CN" sz="2800" dirty="0">
                <a:solidFill>
                  <a:srgbClr val="007C6A"/>
                </a:solidFill>
                <a:latin typeface="Arial" panose="020B0604020202020204" pitchFamily="34" charset="0"/>
                <a:ea typeface="微软雅黑" panose="020B0503020204020204" pitchFamily="34" charset="-122"/>
                <a:sym typeface="Arial" panose="020B0604020202020204" pitchFamily="34" charset="0"/>
              </a:rPr>
              <a:t>GitHub</a:t>
            </a:r>
            <a:r>
              <a:rPr lang="zh-CN" altLang="en-US" sz="2800" dirty="0">
                <a:solidFill>
                  <a:srgbClr val="007C6A"/>
                </a:solidFill>
                <a:latin typeface="Arial" panose="020B0604020202020204" pitchFamily="34" charset="0"/>
                <a:ea typeface="微软雅黑" panose="020B0503020204020204" pitchFamily="34" charset="-122"/>
                <a:sym typeface="Arial" panose="020B0604020202020204" pitchFamily="34" charset="0"/>
              </a:rPr>
              <a:t>是一个</a:t>
            </a:r>
            <a:r>
              <a:rPr lang="en-US" altLang="zh-CN" sz="2800" dirty="0">
                <a:solidFill>
                  <a:srgbClr val="007C6A"/>
                </a:solidFill>
                <a:latin typeface="Arial" panose="020B0604020202020204" pitchFamily="34" charset="0"/>
                <a:ea typeface="微软雅黑" panose="020B0503020204020204" pitchFamily="34" charset="-122"/>
                <a:sym typeface="Arial" panose="020B0604020202020204" pitchFamily="34" charset="0"/>
              </a:rPr>
              <a:t>Git</a:t>
            </a:r>
            <a:r>
              <a:rPr lang="zh-CN" altLang="en-US" sz="2800" dirty="0">
                <a:solidFill>
                  <a:srgbClr val="007C6A"/>
                </a:solidFill>
                <a:latin typeface="Arial" panose="020B0604020202020204" pitchFamily="34" charset="0"/>
                <a:ea typeface="微软雅黑" panose="020B0503020204020204" pitchFamily="34" charset="-122"/>
                <a:sym typeface="Arial" panose="020B0604020202020204" pitchFamily="34" charset="0"/>
              </a:rPr>
              <a:t>项目托管网站</a:t>
            </a:r>
            <a:r>
              <a:rPr lang="en-US" altLang="zh-CN" sz="2800" dirty="0">
                <a:solidFill>
                  <a:srgbClr val="007C6A"/>
                </a:solidFill>
                <a:latin typeface="Arial" panose="020B0604020202020204" pitchFamily="34" charset="0"/>
                <a:ea typeface="微软雅黑" panose="020B0503020204020204" pitchFamily="34" charset="-122"/>
                <a:sym typeface="Arial" panose="020B0604020202020204" pitchFamily="34" charset="0"/>
              </a:rPr>
              <a:t>,</a:t>
            </a:r>
            <a:r>
              <a:rPr lang="zh-CN" altLang="en-US" sz="2800" dirty="0">
                <a:solidFill>
                  <a:srgbClr val="007C6A"/>
                </a:solidFill>
                <a:latin typeface="Arial" panose="020B0604020202020204" pitchFamily="34" charset="0"/>
                <a:ea typeface="微软雅黑" panose="020B0503020204020204" pitchFamily="34" charset="-122"/>
                <a:sym typeface="Arial" panose="020B0604020202020204" pitchFamily="34" charset="0"/>
              </a:rPr>
              <a:t>主要提供基于</a:t>
            </a:r>
            <a:r>
              <a:rPr lang="en-US" altLang="zh-CN" sz="2800" dirty="0">
                <a:solidFill>
                  <a:srgbClr val="007C6A"/>
                </a:solidFill>
                <a:latin typeface="Arial" panose="020B0604020202020204" pitchFamily="34" charset="0"/>
                <a:ea typeface="微软雅黑" panose="020B0503020204020204" pitchFamily="34" charset="-122"/>
                <a:sym typeface="Arial" panose="020B0604020202020204" pitchFamily="34" charset="0"/>
              </a:rPr>
              <a:t>Git</a:t>
            </a:r>
            <a:r>
              <a:rPr lang="zh-CN" altLang="en-US" sz="2800" dirty="0">
                <a:solidFill>
                  <a:srgbClr val="007C6A"/>
                </a:solidFill>
                <a:latin typeface="Arial" panose="020B0604020202020204" pitchFamily="34" charset="0"/>
                <a:ea typeface="微软雅黑" panose="020B0503020204020204" pitchFamily="34" charset="-122"/>
                <a:sym typeface="Arial" panose="020B0604020202020204" pitchFamily="34" charset="0"/>
              </a:rPr>
              <a:t>的版本托管服务</a:t>
            </a:r>
            <a:endParaRPr lang="en-US" altLang="zh-CN" sz="2800" dirty="0">
              <a:solidFill>
                <a:srgbClr val="007C6A"/>
              </a:solidFill>
            </a:endParaRPr>
          </a:p>
        </p:txBody>
      </p:sp>
      <p:sp>
        <p:nvSpPr>
          <p:cNvPr id="8" name="Freeform 6">
            <a:extLst>
              <a:ext uri="{FF2B5EF4-FFF2-40B4-BE49-F238E27FC236}">
                <a16:creationId xmlns:a16="http://schemas.microsoft.com/office/drawing/2014/main" id="{63DA9BA1-34A0-459F-9432-24E567C39951}"/>
              </a:ext>
            </a:extLst>
          </p:cNvPr>
          <p:cNvSpPr>
            <a:spLocks/>
          </p:cNvSpPr>
          <p:nvPr/>
        </p:nvSpPr>
        <p:spPr bwMode="auto">
          <a:xfrm>
            <a:off x="3711973" y="2063179"/>
            <a:ext cx="4826000" cy="2095500"/>
          </a:xfrm>
          <a:custGeom>
            <a:avLst/>
            <a:gdLst>
              <a:gd name="T0" fmla="*/ 78 w 3040"/>
              <a:gd name="T1" fmla="*/ 666 h 1320"/>
              <a:gd name="T2" fmla="*/ 36 w 3040"/>
              <a:gd name="T3" fmla="*/ 556 h 1320"/>
              <a:gd name="T4" fmla="*/ 121 w 3040"/>
              <a:gd name="T5" fmla="*/ 519 h 1320"/>
              <a:gd name="T6" fmla="*/ 177 w 3040"/>
              <a:gd name="T7" fmla="*/ 370 h 1320"/>
              <a:gd name="T8" fmla="*/ 282 w 3040"/>
              <a:gd name="T9" fmla="*/ 355 h 1320"/>
              <a:gd name="T10" fmla="*/ 426 w 3040"/>
              <a:gd name="T11" fmla="*/ 204 h 1320"/>
              <a:gd name="T12" fmla="*/ 558 w 3040"/>
              <a:gd name="T13" fmla="*/ 214 h 1320"/>
              <a:gd name="T14" fmla="*/ 626 w 3040"/>
              <a:gd name="T15" fmla="*/ 102 h 1320"/>
              <a:gd name="T16" fmla="*/ 798 w 3040"/>
              <a:gd name="T17" fmla="*/ 141 h 1320"/>
              <a:gd name="T18" fmla="*/ 961 w 3040"/>
              <a:gd name="T19" fmla="*/ 59 h 1320"/>
              <a:gd name="T20" fmla="*/ 1055 w 3040"/>
              <a:gd name="T21" fmla="*/ 92 h 1320"/>
              <a:gd name="T22" fmla="*/ 1457 w 3040"/>
              <a:gd name="T23" fmla="*/ 61 h 1320"/>
              <a:gd name="T24" fmla="*/ 1561 w 3040"/>
              <a:gd name="T25" fmla="*/ 20 h 1320"/>
              <a:gd name="T26" fmla="*/ 1626 w 3040"/>
              <a:gd name="T27" fmla="*/ 63 h 1320"/>
              <a:gd name="T28" fmla="*/ 1723 w 3040"/>
              <a:gd name="T29" fmla="*/ 19 h 1320"/>
              <a:gd name="T30" fmla="*/ 1805 w 3040"/>
              <a:gd name="T31" fmla="*/ 61 h 1320"/>
              <a:gd name="T32" fmla="*/ 1928 w 3040"/>
              <a:gd name="T33" fmla="*/ 62 h 1320"/>
              <a:gd name="T34" fmla="*/ 1959 w 3040"/>
              <a:gd name="T35" fmla="*/ 92 h 1320"/>
              <a:gd name="T36" fmla="*/ 2165 w 3040"/>
              <a:gd name="T37" fmla="*/ 64 h 1320"/>
              <a:gd name="T38" fmla="*/ 2273 w 3040"/>
              <a:gd name="T39" fmla="*/ 141 h 1320"/>
              <a:gd name="T40" fmla="*/ 2394 w 3040"/>
              <a:gd name="T41" fmla="*/ 129 h 1320"/>
              <a:gd name="T42" fmla="*/ 2384 w 3040"/>
              <a:gd name="T43" fmla="*/ 188 h 1320"/>
              <a:gd name="T44" fmla="*/ 2618 w 3040"/>
              <a:gd name="T45" fmla="*/ 198 h 1320"/>
              <a:gd name="T46" fmla="*/ 2650 w 3040"/>
              <a:gd name="T47" fmla="*/ 303 h 1320"/>
              <a:gd name="T48" fmla="*/ 2758 w 3040"/>
              <a:gd name="T49" fmla="*/ 401 h 1320"/>
              <a:gd name="T50" fmla="*/ 2977 w 3040"/>
              <a:gd name="T51" fmla="*/ 503 h 1320"/>
              <a:gd name="T52" fmla="*/ 2916 w 3040"/>
              <a:gd name="T53" fmla="*/ 565 h 1320"/>
              <a:gd name="T54" fmla="*/ 2987 w 3040"/>
              <a:gd name="T55" fmla="*/ 641 h 1320"/>
              <a:gd name="T56" fmla="*/ 2936 w 3040"/>
              <a:gd name="T57" fmla="*/ 666 h 1320"/>
              <a:gd name="T58" fmla="*/ 3025 w 3040"/>
              <a:gd name="T59" fmla="*/ 688 h 1320"/>
              <a:gd name="T60" fmla="*/ 2991 w 3040"/>
              <a:gd name="T61" fmla="*/ 745 h 1320"/>
              <a:gd name="T62" fmla="*/ 2925 w 3040"/>
              <a:gd name="T63" fmla="*/ 741 h 1320"/>
              <a:gd name="T64" fmla="*/ 2912 w 3040"/>
              <a:gd name="T65" fmla="*/ 872 h 1320"/>
              <a:gd name="T66" fmla="*/ 2830 w 3040"/>
              <a:gd name="T67" fmla="*/ 895 h 1320"/>
              <a:gd name="T68" fmla="*/ 2889 w 3040"/>
              <a:gd name="T69" fmla="*/ 956 h 1320"/>
              <a:gd name="T70" fmla="*/ 2766 w 3040"/>
              <a:gd name="T71" fmla="*/ 987 h 1320"/>
              <a:gd name="T72" fmla="*/ 2733 w 3040"/>
              <a:gd name="T73" fmla="*/ 977 h 1320"/>
              <a:gd name="T74" fmla="*/ 2588 w 3040"/>
              <a:gd name="T75" fmla="*/ 1128 h 1320"/>
              <a:gd name="T76" fmla="*/ 2456 w 3040"/>
              <a:gd name="T77" fmla="*/ 1118 h 1320"/>
              <a:gd name="T78" fmla="*/ 2370 w 3040"/>
              <a:gd name="T79" fmla="*/ 1202 h 1320"/>
              <a:gd name="T80" fmla="*/ 2216 w 3040"/>
              <a:gd name="T81" fmla="*/ 1191 h 1320"/>
              <a:gd name="T82" fmla="*/ 2120 w 3040"/>
              <a:gd name="T83" fmla="*/ 1282 h 1320"/>
              <a:gd name="T84" fmla="*/ 1983 w 3040"/>
              <a:gd name="T85" fmla="*/ 1233 h 1320"/>
              <a:gd name="T86" fmla="*/ 1897 w 3040"/>
              <a:gd name="T87" fmla="*/ 1307 h 1320"/>
              <a:gd name="T88" fmla="*/ 1742 w 3040"/>
              <a:gd name="T89" fmla="*/ 1263 h 1320"/>
              <a:gd name="T90" fmla="*/ 1612 w 3040"/>
              <a:gd name="T91" fmla="*/ 1309 h 1320"/>
              <a:gd name="T92" fmla="*/ 1507 w 3040"/>
              <a:gd name="T93" fmla="*/ 1271 h 1320"/>
              <a:gd name="T94" fmla="*/ 1307 w 3040"/>
              <a:gd name="T95" fmla="*/ 1306 h 1320"/>
              <a:gd name="T96" fmla="*/ 1216 w 3040"/>
              <a:gd name="T97" fmla="*/ 1258 h 1320"/>
              <a:gd name="T98" fmla="*/ 1022 w 3040"/>
              <a:gd name="T99" fmla="*/ 1253 h 1320"/>
              <a:gd name="T100" fmla="*/ 971 w 3040"/>
              <a:gd name="T101" fmla="*/ 1195 h 1320"/>
              <a:gd name="T102" fmla="*/ 843 w 3040"/>
              <a:gd name="T103" fmla="*/ 1227 h 1320"/>
              <a:gd name="T104" fmla="*/ 733 w 3040"/>
              <a:gd name="T105" fmla="*/ 1171 h 1320"/>
              <a:gd name="T106" fmla="*/ 756 w 3040"/>
              <a:gd name="T107" fmla="*/ 1150 h 1320"/>
              <a:gd name="T108" fmla="*/ 565 w 3040"/>
              <a:gd name="T109" fmla="*/ 1108 h 1320"/>
              <a:gd name="T110" fmla="*/ 555 w 3040"/>
              <a:gd name="T111" fmla="*/ 1044 h 1320"/>
              <a:gd name="T112" fmla="*/ 317 w 3040"/>
              <a:gd name="T113" fmla="*/ 1044 h 1320"/>
              <a:gd name="T114" fmla="*/ 185 w 3040"/>
              <a:gd name="T115" fmla="*/ 895 h 1320"/>
              <a:gd name="T116" fmla="*/ 18 w 3040"/>
              <a:gd name="T117" fmla="*/ 835 h 1320"/>
              <a:gd name="T118" fmla="*/ 61 w 3040"/>
              <a:gd name="T119" fmla="*/ 746 h 1320"/>
              <a:gd name="T120" fmla="*/ 75 w 3040"/>
              <a:gd name="T121" fmla="*/ 667 h 1320"/>
              <a:gd name="T122" fmla="*/ 78 w 3040"/>
              <a:gd name="T123" fmla="*/ 666 h 1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040" h="1320">
                <a:moveTo>
                  <a:pt x="78" y="666"/>
                </a:moveTo>
                <a:cubicBezTo>
                  <a:pt x="19" y="643"/>
                  <a:pt x="0" y="594"/>
                  <a:pt x="36" y="556"/>
                </a:cubicBezTo>
                <a:cubicBezTo>
                  <a:pt x="55" y="537"/>
                  <a:pt x="86" y="523"/>
                  <a:pt x="121" y="519"/>
                </a:cubicBezTo>
                <a:cubicBezTo>
                  <a:pt x="72" y="468"/>
                  <a:pt x="97" y="401"/>
                  <a:pt x="177" y="370"/>
                </a:cubicBezTo>
                <a:cubicBezTo>
                  <a:pt x="209" y="358"/>
                  <a:pt x="245" y="352"/>
                  <a:pt x="282" y="355"/>
                </a:cubicBezTo>
                <a:cubicBezTo>
                  <a:pt x="257" y="288"/>
                  <a:pt x="321" y="220"/>
                  <a:pt x="426" y="204"/>
                </a:cubicBezTo>
                <a:cubicBezTo>
                  <a:pt x="470" y="197"/>
                  <a:pt x="517" y="201"/>
                  <a:pt x="558" y="214"/>
                </a:cubicBezTo>
                <a:cubicBezTo>
                  <a:pt x="528" y="171"/>
                  <a:pt x="559" y="121"/>
                  <a:pt x="626" y="102"/>
                </a:cubicBezTo>
                <a:cubicBezTo>
                  <a:pt x="691" y="83"/>
                  <a:pt x="766" y="101"/>
                  <a:pt x="798" y="141"/>
                </a:cubicBezTo>
                <a:cubicBezTo>
                  <a:pt x="808" y="89"/>
                  <a:pt x="881" y="53"/>
                  <a:pt x="961" y="59"/>
                </a:cubicBezTo>
                <a:cubicBezTo>
                  <a:pt x="998" y="62"/>
                  <a:pt x="1031" y="74"/>
                  <a:pt x="1055" y="92"/>
                </a:cubicBezTo>
                <a:cubicBezTo>
                  <a:pt x="1154" y="13"/>
                  <a:pt x="1333" y="0"/>
                  <a:pt x="1457" y="61"/>
                </a:cubicBezTo>
                <a:cubicBezTo>
                  <a:pt x="1468" y="31"/>
                  <a:pt x="1514" y="13"/>
                  <a:pt x="1561" y="20"/>
                </a:cubicBezTo>
                <a:cubicBezTo>
                  <a:pt x="1594" y="25"/>
                  <a:pt x="1619" y="42"/>
                  <a:pt x="1626" y="63"/>
                </a:cubicBezTo>
                <a:cubicBezTo>
                  <a:pt x="1628" y="34"/>
                  <a:pt x="1672" y="14"/>
                  <a:pt x="1723" y="19"/>
                </a:cubicBezTo>
                <a:cubicBezTo>
                  <a:pt x="1760" y="23"/>
                  <a:pt x="1793" y="39"/>
                  <a:pt x="1805" y="61"/>
                </a:cubicBezTo>
                <a:cubicBezTo>
                  <a:pt x="1835" y="46"/>
                  <a:pt x="1890" y="47"/>
                  <a:pt x="1928" y="62"/>
                </a:cubicBezTo>
                <a:cubicBezTo>
                  <a:pt x="1947" y="70"/>
                  <a:pt x="1959" y="81"/>
                  <a:pt x="1959" y="92"/>
                </a:cubicBezTo>
                <a:cubicBezTo>
                  <a:pt x="1988" y="58"/>
                  <a:pt x="2081" y="45"/>
                  <a:pt x="2165" y="64"/>
                </a:cubicBezTo>
                <a:cubicBezTo>
                  <a:pt x="2232" y="79"/>
                  <a:pt x="2276" y="110"/>
                  <a:pt x="2273" y="141"/>
                </a:cubicBezTo>
                <a:cubicBezTo>
                  <a:pt x="2314" y="118"/>
                  <a:pt x="2368" y="113"/>
                  <a:pt x="2394" y="129"/>
                </a:cubicBezTo>
                <a:cubicBezTo>
                  <a:pt x="2416" y="142"/>
                  <a:pt x="2412" y="167"/>
                  <a:pt x="2384" y="188"/>
                </a:cubicBezTo>
                <a:cubicBezTo>
                  <a:pt x="2453" y="150"/>
                  <a:pt x="2558" y="154"/>
                  <a:pt x="2618" y="198"/>
                </a:cubicBezTo>
                <a:cubicBezTo>
                  <a:pt x="2658" y="227"/>
                  <a:pt x="2670" y="267"/>
                  <a:pt x="2650" y="303"/>
                </a:cubicBezTo>
                <a:cubicBezTo>
                  <a:pt x="2734" y="323"/>
                  <a:pt x="2779" y="365"/>
                  <a:pt x="2758" y="401"/>
                </a:cubicBezTo>
                <a:cubicBezTo>
                  <a:pt x="2887" y="402"/>
                  <a:pt x="2985" y="448"/>
                  <a:pt x="2977" y="503"/>
                </a:cubicBezTo>
                <a:cubicBezTo>
                  <a:pt x="2974" y="526"/>
                  <a:pt x="2953" y="548"/>
                  <a:pt x="2916" y="565"/>
                </a:cubicBezTo>
                <a:cubicBezTo>
                  <a:pt x="2985" y="578"/>
                  <a:pt x="3016" y="612"/>
                  <a:pt x="2987" y="641"/>
                </a:cubicBezTo>
                <a:cubicBezTo>
                  <a:pt x="2976" y="651"/>
                  <a:pt x="2958" y="660"/>
                  <a:pt x="2936" y="666"/>
                </a:cubicBezTo>
                <a:cubicBezTo>
                  <a:pt x="2970" y="656"/>
                  <a:pt x="3010" y="666"/>
                  <a:pt x="3025" y="688"/>
                </a:cubicBezTo>
                <a:cubicBezTo>
                  <a:pt x="3040" y="710"/>
                  <a:pt x="3025" y="735"/>
                  <a:pt x="2991" y="745"/>
                </a:cubicBezTo>
                <a:cubicBezTo>
                  <a:pt x="2969" y="751"/>
                  <a:pt x="2945" y="749"/>
                  <a:pt x="2925" y="741"/>
                </a:cubicBezTo>
                <a:cubicBezTo>
                  <a:pt x="2978" y="779"/>
                  <a:pt x="2972" y="838"/>
                  <a:pt x="2912" y="872"/>
                </a:cubicBezTo>
                <a:cubicBezTo>
                  <a:pt x="2889" y="885"/>
                  <a:pt x="2860" y="893"/>
                  <a:pt x="2830" y="895"/>
                </a:cubicBezTo>
                <a:cubicBezTo>
                  <a:pt x="2880" y="904"/>
                  <a:pt x="2906" y="931"/>
                  <a:pt x="2889" y="956"/>
                </a:cubicBezTo>
                <a:cubicBezTo>
                  <a:pt x="2871" y="982"/>
                  <a:pt x="2816" y="996"/>
                  <a:pt x="2766" y="987"/>
                </a:cubicBezTo>
                <a:cubicBezTo>
                  <a:pt x="2754" y="985"/>
                  <a:pt x="2742" y="982"/>
                  <a:pt x="2733" y="977"/>
                </a:cubicBezTo>
                <a:cubicBezTo>
                  <a:pt x="2758" y="1044"/>
                  <a:pt x="2693" y="1112"/>
                  <a:pt x="2588" y="1128"/>
                </a:cubicBezTo>
                <a:cubicBezTo>
                  <a:pt x="2544" y="1134"/>
                  <a:pt x="2497" y="1131"/>
                  <a:pt x="2456" y="1118"/>
                </a:cubicBezTo>
                <a:cubicBezTo>
                  <a:pt x="2487" y="1152"/>
                  <a:pt x="2449" y="1189"/>
                  <a:pt x="2370" y="1202"/>
                </a:cubicBezTo>
                <a:cubicBezTo>
                  <a:pt x="2318" y="1211"/>
                  <a:pt x="2259" y="1207"/>
                  <a:pt x="2216" y="1191"/>
                </a:cubicBezTo>
                <a:cubicBezTo>
                  <a:pt x="2229" y="1233"/>
                  <a:pt x="2185" y="1274"/>
                  <a:pt x="2120" y="1282"/>
                </a:cubicBezTo>
                <a:cubicBezTo>
                  <a:pt x="2062" y="1289"/>
                  <a:pt x="2004" y="1268"/>
                  <a:pt x="1983" y="1233"/>
                </a:cubicBezTo>
                <a:cubicBezTo>
                  <a:pt x="2003" y="1267"/>
                  <a:pt x="1964" y="1300"/>
                  <a:pt x="1897" y="1307"/>
                </a:cubicBezTo>
                <a:cubicBezTo>
                  <a:pt x="1832" y="1315"/>
                  <a:pt x="1763" y="1295"/>
                  <a:pt x="1742" y="1263"/>
                </a:cubicBezTo>
                <a:cubicBezTo>
                  <a:pt x="1736" y="1291"/>
                  <a:pt x="1678" y="1311"/>
                  <a:pt x="1612" y="1309"/>
                </a:cubicBezTo>
                <a:cubicBezTo>
                  <a:pt x="1562" y="1307"/>
                  <a:pt x="1520" y="1292"/>
                  <a:pt x="1507" y="1271"/>
                </a:cubicBezTo>
                <a:cubicBezTo>
                  <a:pt x="1475" y="1304"/>
                  <a:pt x="1385" y="1320"/>
                  <a:pt x="1307" y="1306"/>
                </a:cubicBezTo>
                <a:cubicBezTo>
                  <a:pt x="1260" y="1297"/>
                  <a:pt x="1225" y="1280"/>
                  <a:pt x="1216" y="1258"/>
                </a:cubicBezTo>
                <a:cubicBezTo>
                  <a:pt x="1169" y="1281"/>
                  <a:pt x="1082" y="1278"/>
                  <a:pt x="1022" y="1253"/>
                </a:cubicBezTo>
                <a:cubicBezTo>
                  <a:pt x="985" y="1238"/>
                  <a:pt x="966" y="1216"/>
                  <a:pt x="971" y="1195"/>
                </a:cubicBezTo>
                <a:cubicBezTo>
                  <a:pt x="966" y="1219"/>
                  <a:pt x="909" y="1234"/>
                  <a:pt x="843" y="1227"/>
                </a:cubicBezTo>
                <a:cubicBezTo>
                  <a:pt x="777" y="1220"/>
                  <a:pt x="728" y="1195"/>
                  <a:pt x="733" y="1171"/>
                </a:cubicBezTo>
                <a:cubicBezTo>
                  <a:pt x="734" y="1163"/>
                  <a:pt x="743" y="1155"/>
                  <a:pt x="756" y="1150"/>
                </a:cubicBezTo>
                <a:cubicBezTo>
                  <a:pt x="685" y="1172"/>
                  <a:pt x="599" y="1153"/>
                  <a:pt x="565" y="1108"/>
                </a:cubicBezTo>
                <a:cubicBezTo>
                  <a:pt x="549" y="1088"/>
                  <a:pt x="546" y="1065"/>
                  <a:pt x="555" y="1044"/>
                </a:cubicBezTo>
                <a:cubicBezTo>
                  <a:pt x="484" y="1079"/>
                  <a:pt x="386" y="1079"/>
                  <a:pt x="317" y="1044"/>
                </a:cubicBezTo>
                <a:cubicBezTo>
                  <a:pt x="213" y="1006"/>
                  <a:pt x="162" y="948"/>
                  <a:pt x="185" y="895"/>
                </a:cubicBezTo>
                <a:cubicBezTo>
                  <a:pt x="113" y="908"/>
                  <a:pt x="38" y="881"/>
                  <a:pt x="18" y="835"/>
                </a:cubicBezTo>
                <a:cubicBezTo>
                  <a:pt x="3" y="803"/>
                  <a:pt x="20" y="768"/>
                  <a:pt x="61" y="746"/>
                </a:cubicBezTo>
                <a:cubicBezTo>
                  <a:pt x="14" y="719"/>
                  <a:pt x="20" y="683"/>
                  <a:pt x="75" y="667"/>
                </a:cubicBezTo>
                <a:cubicBezTo>
                  <a:pt x="76" y="666"/>
                  <a:pt x="77" y="666"/>
                  <a:pt x="78" y="666"/>
                </a:cubicBezTo>
              </a:path>
            </a:pathLst>
          </a:custGeom>
          <a:noFill/>
          <a:ln w="14288" cap="flat">
            <a:solidFill>
              <a:srgbClr val="4A80B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grpSp>
        <p:nvGrpSpPr>
          <p:cNvPr id="9" name="组合 8">
            <a:extLst>
              <a:ext uri="{FF2B5EF4-FFF2-40B4-BE49-F238E27FC236}">
                <a16:creationId xmlns:a16="http://schemas.microsoft.com/office/drawing/2014/main" id="{F570CB3B-441C-4800-9DE8-7792B0E199C5}"/>
              </a:ext>
            </a:extLst>
          </p:cNvPr>
          <p:cNvGrpSpPr/>
          <p:nvPr/>
        </p:nvGrpSpPr>
        <p:grpSpPr>
          <a:xfrm>
            <a:off x="4851884" y="2822004"/>
            <a:ext cx="723900" cy="577850"/>
            <a:chOff x="4488260" y="4236847"/>
            <a:chExt cx="723900" cy="577850"/>
          </a:xfrm>
        </p:grpSpPr>
        <p:sp>
          <p:nvSpPr>
            <p:cNvPr id="10" name="Freeform 15">
              <a:extLst>
                <a:ext uri="{FF2B5EF4-FFF2-40B4-BE49-F238E27FC236}">
                  <a16:creationId xmlns:a16="http://schemas.microsoft.com/office/drawing/2014/main" id="{51528E65-A606-4CEA-88D9-AA32B736DE06}"/>
                </a:ext>
              </a:extLst>
            </p:cNvPr>
            <p:cNvSpPr>
              <a:spLocks/>
            </p:cNvSpPr>
            <p:nvPr/>
          </p:nvSpPr>
          <p:spPr bwMode="auto">
            <a:xfrm>
              <a:off x="4488260" y="4236847"/>
              <a:ext cx="723900" cy="577850"/>
            </a:xfrm>
            <a:custGeom>
              <a:avLst/>
              <a:gdLst>
                <a:gd name="T0" fmla="*/ 0 w 1368"/>
                <a:gd name="T1" fmla="*/ 137 h 1094"/>
                <a:gd name="T2" fmla="*/ 0 w 1368"/>
                <a:gd name="T3" fmla="*/ 957 h 1094"/>
                <a:gd name="T4" fmla="*/ 684 w 1368"/>
                <a:gd name="T5" fmla="*/ 1094 h 1094"/>
                <a:gd name="T6" fmla="*/ 1368 w 1368"/>
                <a:gd name="T7" fmla="*/ 957 h 1094"/>
                <a:gd name="T8" fmla="*/ 1368 w 1368"/>
                <a:gd name="T9" fmla="*/ 137 h 1094"/>
                <a:gd name="T10" fmla="*/ 684 w 1368"/>
                <a:gd name="T11" fmla="*/ 0 h 1094"/>
                <a:gd name="T12" fmla="*/ 0 w 1368"/>
                <a:gd name="T13" fmla="*/ 137 h 1094"/>
              </a:gdLst>
              <a:ahLst/>
              <a:cxnLst>
                <a:cxn ang="0">
                  <a:pos x="T0" y="T1"/>
                </a:cxn>
                <a:cxn ang="0">
                  <a:pos x="T2" y="T3"/>
                </a:cxn>
                <a:cxn ang="0">
                  <a:pos x="T4" y="T5"/>
                </a:cxn>
                <a:cxn ang="0">
                  <a:pos x="T6" y="T7"/>
                </a:cxn>
                <a:cxn ang="0">
                  <a:pos x="T8" y="T9"/>
                </a:cxn>
                <a:cxn ang="0">
                  <a:pos x="T10" y="T11"/>
                </a:cxn>
                <a:cxn ang="0">
                  <a:pos x="T12" y="T13"/>
                </a:cxn>
              </a:cxnLst>
              <a:rect l="0" t="0" r="r" b="b"/>
              <a:pathLst>
                <a:path w="1368" h="1094">
                  <a:moveTo>
                    <a:pt x="0" y="137"/>
                  </a:moveTo>
                  <a:lnTo>
                    <a:pt x="0" y="957"/>
                  </a:lnTo>
                  <a:cubicBezTo>
                    <a:pt x="0" y="1033"/>
                    <a:pt x="307" y="1094"/>
                    <a:pt x="684" y="1094"/>
                  </a:cubicBezTo>
                  <a:cubicBezTo>
                    <a:pt x="1062" y="1094"/>
                    <a:pt x="1368" y="1033"/>
                    <a:pt x="1368" y="957"/>
                  </a:cubicBezTo>
                  <a:lnTo>
                    <a:pt x="1368" y="137"/>
                  </a:lnTo>
                  <a:cubicBezTo>
                    <a:pt x="1368" y="61"/>
                    <a:pt x="1062" y="0"/>
                    <a:pt x="684" y="0"/>
                  </a:cubicBezTo>
                  <a:cubicBezTo>
                    <a:pt x="307" y="0"/>
                    <a:pt x="0" y="61"/>
                    <a:pt x="0" y="137"/>
                  </a:cubicBezTo>
                  <a:close/>
                </a:path>
              </a:pathLst>
            </a:custGeom>
            <a:solidFill>
              <a:srgbClr val="007C6A"/>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1" name="Freeform 16">
              <a:extLst>
                <a:ext uri="{FF2B5EF4-FFF2-40B4-BE49-F238E27FC236}">
                  <a16:creationId xmlns:a16="http://schemas.microsoft.com/office/drawing/2014/main" id="{A6B32129-98FC-45BC-8888-F1A6600F3409}"/>
                </a:ext>
              </a:extLst>
            </p:cNvPr>
            <p:cNvSpPr>
              <a:spLocks noEditPoints="1"/>
            </p:cNvSpPr>
            <p:nvPr/>
          </p:nvSpPr>
          <p:spPr bwMode="auto">
            <a:xfrm>
              <a:off x="4488260" y="4236847"/>
              <a:ext cx="723900" cy="577850"/>
            </a:xfrm>
            <a:custGeom>
              <a:avLst/>
              <a:gdLst>
                <a:gd name="T0" fmla="*/ 0 w 1368"/>
                <a:gd name="T1" fmla="*/ 137 h 1094"/>
                <a:gd name="T2" fmla="*/ 0 w 1368"/>
                <a:gd name="T3" fmla="*/ 957 h 1094"/>
                <a:gd name="T4" fmla="*/ 684 w 1368"/>
                <a:gd name="T5" fmla="*/ 1094 h 1094"/>
                <a:gd name="T6" fmla="*/ 1368 w 1368"/>
                <a:gd name="T7" fmla="*/ 957 h 1094"/>
                <a:gd name="T8" fmla="*/ 1368 w 1368"/>
                <a:gd name="T9" fmla="*/ 137 h 1094"/>
                <a:gd name="T10" fmla="*/ 684 w 1368"/>
                <a:gd name="T11" fmla="*/ 0 h 1094"/>
                <a:gd name="T12" fmla="*/ 0 w 1368"/>
                <a:gd name="T13" fmla="*/ 137 h 1094"/>
                <a:gd name="T14" fmla="*/ 0 w 1368"/>
                <a:gd name="T15" fmla="*/ 137 h 1094"/>
                <a:gd name="T16" fmla="*/ 684 w 1368"/>
                <a:gd name="T17" fmla="*/ 273 h 1094"/>
                <a:gd name="T18" fmla="*/ 1368 w 1368"/>
                <a:gd name="T19" fmla="*/ 137 h 1094"/>
                <a:gd name="T20" fmla="*/ 0 w 1368"/>
                <a:gd name="T21" fmla="*/ 205 h 1094"/>
                <a:gd name="T22" fmla="*/ 684 w 1368"/>
                <a:gd name="T23" fmla="*/ 342 h 1094"/>
                <a:gd name="T24" fmla="*/ 1368 w 1368"/>
                <a:gd name="T25" fmla="*/ 205 h 1094"/>
                <a:gd name="T26" fmla="*/ 0 w 1368"/>
                <a:gd name="T27" fmla="*/ 273 h 1094"/>
                <a:gd name="T28" fmla="*/ 684 w 1368"/>
                <a:gd name="T29" fmla="*/ 410 h 1094"/>
                <a:gd name="T30" fmla="*/ 1368 w 1368"/>
                <a:gd name="T31" fmla="*/ 273 h 10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68" h="1094">
                  <a:moveTo>
                    <a:pt x="0" y="137"/>
                  </a:moveTo>
                  <a:lnTo>
                    <a:pt x="0" y="957"/>
                  </a:lnTo>
                  <a:cubicBezTo>
                    <a:pt x="0" y="1033"/>
                    <a:pt x="307" y="1094"/>
                    <a:pt x="684" y="1094"/>
                  </a:cubicBezTo>
                  <a:cubicBezTo>
                    <a:pt x="1062" y="1094"/>
                    <a:pt x="1368" y="1033"/>
                    <a:pt x="1368" y="957"/>
                  </a:cubicBezTo>
                  <a:lnTo>
                    <a:pt x="1368" y="137"/>
                  </a:lnTo>
                  <a:cubicBezTo>
                    <a:pt x="1368" y="61"/>
                    <a:pt x="1062" y="0"/>
                    <a:pt x="684" y="0"/>
                  </a:cubicBezTo>
                  <a:cubicBezTo>
                    <a:pt x="307" y="0"/>
                    <a:pt x="0" y="61"/>
                    <a:pt x="0" y="137"/>
                  </a:cubicBezTo>
                  <a:close/>
                  <a:moveTo>
                    <a:pt x="0" y="137"/>
                  </a:moveTo>
                  <a:cubicBezTo>
                    <a:pt x="0" y="212"/>
                    <a:pt x="307" y="273"/>
                    <a:pt x="684" y="273"/>
                  </a:cubicBezTo>
                  <a:cubicBezTo>
                    <a:pt x="1062" y="273"/>
                    <a:pt x="1368" y="212"/>
                    <a:pt x="1368" y="137"/>
                  </a:cubicBezTo>
                  <a:moveTo>
                    <a:pt x="0" y="205"/>
                  </a:moveTo>
                  <a:cubicBezTo>
                    <a:pt x="0" y="280"/>
                    <a:pt x="307" y="342"/>
                    <a:pt x="684" y="342"/>
                  </a:cubicBezTo>
                  <a:cubicBezTo>
                    <a:pt x="1062" y="342"/>
                    <a:pt x="1368" y="280"/>
                    <a:pt x="1368" y="205"/>
                  </a:cubicBezTo>
                  <a:moveTo>
                    <a:pt x="0" y="273"/>
                  </a:moveTo>
                  <a:cubicBezTo>
                    <a:pt x="0" y="349"/>
                    <a:pt x="307" y="410"/>
                    <a:pt x="684" y="410"/>
                  </a:cubicBezTo>
                  <a:cubicBezTo>
                    <a:pt x="1062" y="410"/>
                    <a:pt x="1368" y="349"/>
                    <a:pt x="1368" y="273"/>
                  </a:cubicBezTo>
                </a:path>
              </a:pathLst>
            </a:custGeom>
            <a:noFill/>
            <a:ln w="7938" cap="sq">
              <a:solidFill>
                <a:srgbClr val="C8C8C8"/>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12" name="Freeform 17">
            <a:extLst>
              <a:ext uri="{FF2B5EF4-FFF2-40B4-BE49-F238E27FC236}">
                <a16:creationId xmlns:a16="http://schemas.microsoft.com/office/drawing/2014/main" id="{C1079A32-84F4-4423-BC2C-1CB2B1C1F381}"/>
              </a:ext>
            </a:extLst>
          </p:cNvPr>
          <p:cNvSpPr>
            <a:spLocks/>
          </p:cNvSpPr>
          <p:nvPr/>
        </p:nvSpPr>
        <p:spPr bwMode="auto">
          <a:xfrm>
            <a:off x="6767910" y="2774379"/>
            <a:ext cx="722313" cy="579437"/>
          </a:xfrm>
          <a:custGeom>
            <a:avLst/>
            <a:gdLst>
              <a:gd name="T0" fmla="*/ 0 w 1368"/>
              <a:gd name="T1" fmla="*/ 137 h 1095"/>
              <a:gd name="T2" fmla="*/ 0 w 1368"/>
              <a:gd name="T3" fmla="*/ 958 h 1095"/>
              <a:gd name="T4" fmla="*/ 684 w 1368"/>
              <a:gd name="T5" fmla="*/ 1095 h 1095"/>
              <a:gd name="T6" fmla="*/ 1368 w 1368"/>
              <a:gd name="T7" fmla="*/ 958 h 1095"/>
              <a:gd name="T8" fmla="*/ 1368 w 1368"/>
              <a:gd name="T9" fmla="*/ 137 h 1095"/>
              <a:gd name="T10" fmla="*/ 684 w 1368"/>
              <a:gd name="T11" fmla="*/ 0 h 1095"/>
              <a:gd name="T12" fmla="*/ 0 w 1368"/>
              <a:gd name="T13" fmla="*/ 137 h 1095"/>
            </a:gdLst>
            <a:ahLst/>
            <a:cxnLst>
              <a:cxn ang="0">
                <a:pos x="T0" y="T1"/>
              </a:cxn>
              <a:cxn ang="0">
                <a:pos x="T2" y="T3"/>
              </a:cxn>
              <a:cxn ang="0">
                <a:pos x="T4" y="T5"/>
              </a:cxn>
              <a:cxn ang="0">
                <a:pos x="T6" y="T7"/>
              </a:cxn>
              <a:cxn ang="0">
                <a:pos x="T8" y="T9"/>
              </a:cxn>
              <a:cxn ang="0">
                <a:pos x="T10" y="T11"/>
              </a:cxn>
              <a:cxn ang="0">
                <a:pos x="T12" y="T13"/>
              </a:cxn>
            </a:cxnLst>
            <a:rect l="0" t="0" r="r" b="b"/>
            <a:pathLst>
              <a:path w="1368" h="1095">
                <a:moveTo>
                  <a:pt x="0" y="137"/>
                </a:moveTo>
                <a:lnTo>
                  <a:pt x="0" y="958"/>
                </a:lnTo>
                <a:cubicBezTo>
                  <a:pt x="0" y="1033"/>
                  <a:pt x="306" y="1095"/>
                  <a:pt x="684" y="1095"/>
                </a:cubicBezTo>
                <a:cubicBezTo>
                  <a:pt x="1062" y="1095"/>
                  <a:pt x="1368" y="1033"/>
                  <a:pt x="1368" y="958"/>
                </a:cubicBezTo>
                <a:lnTo>
                  <a:pt x="1368" y="137"/>
                </a:lnTo>
                <a:cubicBezTo>
                  <a:pt x="1368" y="61"/>
                  <a:pt x="1062" y="0"/>
                  <a:pt x="684" y="0"/>
                </a:cubicBezTo>
                <a:cubicBezTo>
                  <a:pt x="306" y="0"/>
                  <a:pt x="0" y="61"/>
                  <a:pt x="0" y="137"/>
                </a:cubicBezTo>
                <a:close/>
              </a:path>
            </a:pathLst>
          </a:custGeom>
          <a:solidFill>
            <a:srgbClr val="70AD47"/>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7" name="Freeform 18">
            <a:extLst>
              <a:ext uri="{FF2B5EF4-FFF2-40B4-BE49-F238E27FC236}">
                <a16:creationId xmlns:a16="http://schemas.microsoft.com/office/drawing/2014/main" id="{5AD82961-FB20-4CC6-9A9A-3FC42DF96B7B}"/>
              </a:ext>
            </a:extLst>
          </p:cNvPr>
          <p:cNvSpPr>
            <a:spLocks noEditPoints="1"/>
          </p:cNvSpPr>
          <p:nvPr/>
        </p:nvSpPr>
        <p:spPr bwMode="auto">
          <a:xfrm>
            <a:off x="6767910" y="2774379"/>
            <a:ext cx="722313" cy="579437"/>
          </a:xfrm>
          <a:custGeom>
            <a:avLst/>
            <a:gdLst>
              <a:gd name="T0" fmla="*/ 0 w 1368"/>
              <a:gd name="T1" fmla="*/ 137 h 1095"/>
              <a:gd name="T2" fmla="*/ 0 w 1368"/>
              <a:gd name="T3" fmla="*/ 958 h 1095"/>
              <a:gd name="T4" fmla="*/ 684 w 1368"/>
              <a:gd name="T5" fmla="*/ 1095 h 1095"/>
              <a:gd name="T6" fmla="*/ 1368 w 1368"/>
              <a:gd name="T7" fmla="*/ 958 h 1095"/>
              <a:gd name="T8" fmla="*/ 1368 w 1368"/>
              <a:gd name="T9" fmla="*/ 137 h 1095"/>
              <a:gd name="T10" fmla="*/ 684 w 1368"/>
              <a:gd name="T11" fmla="*/ 0 h 1095"/>
              <a:gd name="T12" fmla="*/ 0 w 1368"/>
              <a:gd name="T13" fmla="*/ 137 h 1095"/>
              <a:gd name="T14" fmla="*/ 0 w 1368"/>
              <a:gd name="T15" fmla="*/ 137 h 1095"/>
              <a:gd name="T16" fmla="*/ 684 w 1368"/>
              <a:gd name="T17" fmla="*/ 274 h 1095"/>
              <a:gd name="T18" fmla="*/ 1368 w 1368"/>
              <a:gd name="T19" fmla="*/ 137 h 1095"/>
              <a:gd name="T20" fmla="*/ 0 w 1368"/>
              <a:gd name="T21" fmla="*/ 205 h 1095"/>
              <a:gd name="T22" fmla="*/ 684 w 1368"/>
              <a:gd name="T23" fmla="*/ 342 h 1095"/>
              <a:gd name="T24" fmla="*/ 1368 w 1368"/>
              <a:gd name="T25" fmla="*/ 205 h 1095"/>
              <a:gd name="T26" fmla="*/ 0 w 1368"/>
              <a:gd name="T27" fmla="*/ 274 h 1095"/>
              <a:gd name="T28" fmla="*/ 684 w 1368"/>
              <a:gd name="T29" fmla="*/ 411 h 1095"/>
              <a:gd name="T30" fmla="*/ 1368 w 1368"/>
              <a:gd name="T31" fmla="*/ 274 h 10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68" h="1095">
                <a:moveTo>
                  <a:pt x="0" y="137"/>
                </a:moveTo>
                <a:lnTo>
                  <a:pt x="0" y="958"/>
                </a:lnTo>
                <a:cubicBezTo>
                  <a:pt x="0" y="1033"/>
                  <a:pt x="306" y="1095"/>
                  <a:pt x="684" y="1095"/>
                </a:cubicBezTo>
                <a:cubicBezTo>
                  <a:pt x="1062" y="1095"/>
                  <a:pt x="1368" y="1033"/>
                  <a:pt x="1368" y="958"/>
                </a:cubicBezTo>
                <a:lnTo>
                  <a:pt x="1368" y="137"/>
                </a:lnTo>
                <a:cubicBezTo>
                  <a:pt x="1368" y="61"/>
                  <a:pt x="1062" y="0"/>
                  <a:pt x="684" y="0"/>
                </a:cubicBezTo>
                <a:cubicBezTo>
                  <a:pt x="306" y="0"/>
                  <a:pt x="0" y="61"/>
                  <a:pt x="0" y="137"/>
                </a:cubicBezTo>
                <a:close/>
                <a:moveTo>
                  <a:pt x="0" y="137"/>
                </a:moveTo>
                <a:cubicBezTo>
                  <a:pt x="0" y="213"/>
                  <a:pt x="306" y="274"/>
                  <a:pt x="684" y="274"/>
                </a:cubicBezTo>
                <a:cubicBezTo>
                  <a:pt x="1062" y="274"/>
                  <a:pt x="1368" y="213"/>
                  <a:pt x="1368" y="137"/>
                </a:cubicBezTo>
                <a:moveTo>
                  <a:pt x="0" y="205"/>
                </a:moveTo>
                <a:cubicBezTo>
                  <a:pt x="0" y="281"/>
                  <a:pt x="306" y="342"/>
                  <a:pt x="684" y="342"/>
                </a:cubicBezTo>
                <a:cubicBezTo>
                  <a:pt x="1062" y="342"/>
                  <a:pt x="1368" y="281"/>
                  <a:pt x="1368" y="205"/>
                </a:cubicBezTo>
                <a:moveTo>
                  <a:pt x="0" y="274"/>
                </a:moveTo>
                <a:cubicBezTo>
                  <a:pt x="0" y="349"/>
                  <a:pt x="306" y="411"/>
                  <a:pt x="684" y="411"/>
                </a:cubicBezTo>
                <a:cubicBezTo>
                  <a:pt x="1062" y="411"/>
                  <a:pt x="1368" y="349"/>
                  <a:pt x="1368" y="274"/>
                </a:cubicBezTo>
              </a:path>
            </a:pathLst>
          </a:custGeom>
          <a:noFill/>
          <a:ln w="7938" cap="sq">
            <a:solidFill>
              <a:srgbClr val="C8C8C8"/>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Rectangle 47">
            <a:extLst>
              <a:ext uri="{FF2B5EF4-FFF2-40B4-BE49-F238E27FC236}">
                <a16:creationId xmlns:a16="http://schemas.microsoft.com/office/drawing/2014/main" id="{9967D448-1E3C-419C-ADBF-C35662C7CD4A}"/>
              </a:ext>
            </a:extLst>
          </p:cNvPr>
          <p:cNvSpPr>
            <a:spLocks noChangeArrowheads="1"/>
          </p:cNvSpPr>
          <p:nvPr/>
        </p:nvSpPr>
        <p:spPr bwMode="auto">
          <a:xfrm>
            <a:off x="5664598" y="2144141"/>
            <a:ext cx="1200150" cy="515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700" b="1" i="0" u="none" strike="noStrike" cap="none" normalizeH="0" baseline="0">
                <a:ln>
                  <a:noFill/>
                </a:ln>
                <a:solidFill>
                  <a:srgbClr val="1E4E79"/>
                </a:solidFill>
                <a:effectLst/>
                <a:latin typeface="Calibri" panose="020F0502020204030204" pitchFamily="34" charset="0"/>
              </a:rPr>
              <a:t>GitHub</a:t>
            </a:r>
            <a:endParaRPr kumimoji="0" lang="zh-CN" altLang="zh-CN" sz="1800" b="0" i="0" u="none" strike="noStrike" cap="none" normalizeH="0" baseline="0">
              <a:ln>
                <a:noFill/>
              </a:ln>
              <a:solidFill>
                <a:schemeClr val="tx1"/>
              </a:solidFill>
              <a:effectLst/>
              <a:latin typeface="Arial" panose="020B0604020202020204" pitchFamily="34" charset="0"/>
            </a:endParaRPr>
          </a:p>
        </p:txBody>
      </p:sp>
      <p:grpSp>
        <p:nvGrpSpPr>
          <p:cNvPr id="19" name="组合 18">
            <a:extLst>
              <a:ext uri="{FF2B5EF4-FFF2-40B4-BE49-F238E27FC236}">
                <a16:creationId xmlns:a16="http://schemas.microsoft.com/office/drawing/2014/main" id="{7E33B59F-CB19-414A-BDA2-9AD29D2F9B84}"/>
              </a:ext>
            </a:extLst>
          </p:cNvPr>
          <p:cNvGrpSpPr/>
          <p:nvPr/>
        </p:nvGrpSpPr>
        <p:grpSpPr>
          <a:xfrm>
            <a:off x="4835765" y="4269783"/>
            <a:ext cx="504825" cy="430212"/>
            <a:chOff x="5863035" y="5941822"/>
            <a:chExt cx="504825" cy="430212"/>
          </a:xfrm>
        </p:grpSpPr>
        <p:sp>
          <p:nvSpPr>
            <p:cNvPr id="20" name="Freeform 13">
              <a:extLst>
                <a:ext uri="{FF2B5EF4-FFF2-40B4-BE49-F238E27FC236}">
                  <a16:creationId xmlns:a16="http://schemas.microsoft.com/office/drawing/2014/main" id="{067C4813-6A7E-49E5-87E8-B55F32103A96}"/>
                </a:ext>
              </a:extLst>
            </p:cNvPr>
            <p:cNvSpPr>
              <a:spLocks/>
            </p:cNvSpPr>
            <p:nvPr/>
          </p:nvSpPr>
          <p:spPr bwMode="auto">
            <a:xfrm>
              <a:off x="5869385" y="5941822"/>
              <a:ext cx="498475" cy="398462"/>
            </a:xfrm>
            <a:custGeom>
              <a:avLst/>
              <a:gdLst>
                <a:gd name="T0" fmla="*/ 0 w 945"/>
                <a:gd name="T1" fmla="*/ 94 h 755"/>
                <a:gd name="T2" fmla="*/ 0 w 945"/>
                <a:gd name="T3" fmla="*/ 661 h 755"/>
                <a:gd name="T4" fmla="*/ 472 w 945"/>
                <a:gd name="T5" fmla="*/ 755 h 755"/>
                <a:gd name="T6" fmla="*/ 945 w 945"/>
                <a:gd name="T7" fmla="*/ 661 h 755"/>
                <a:gd name="T8" fmla="*/ 945 w 945"/>
                <a:gd name="T9" fmla="*/ 94 h 755"/>
                <a:gd name="T10" fmla="*/ 472 w 945"/>
                <a:gd name="T11" fmla="*/ 0 h 755"/>
                <a:gd name="T12" fmla="*/ 0 w 945"/>
                <a:gd name="T13" fmla="*/ 94 h 755"/>
              </a:gdLst>
              <a:ahLst/>
              <a:cxnLst>
                <a:cxn ang="0">
                  <a:pos x="T0" y="T1"/>
                </a:cxn>
                <a:cxn ang="0">
                  <a:pos x="T2" y="T3"/>
                </a:cxn>
                <a:cxn ang="0">
                  <a:pos x="T4" y="T5"/>
                </a:cxn>
                <a:cxn ang="0">
                  <a:pos x="T6" y="T7"/>
                </a:cxn>
                <a:cxn ang="0">
                  <a:pos x="T8" y="T9"/>
                </a:cxn>
                <a:cxn ang="0">
                  <a:pos x="T10" y="T11"/>
                </a:cxn>
                <a:cxn ang="0">
                  <a:pos x="T12" y="T13"/>
                </a:cxn>
              </a:cxnLst>
              <a:rect l="0" t="0" r="r" b="b"/>
              <a:pathLst>
                <a:path w="945" h="755">
                  <a:moveTo>
                    <a:pt x="0" y="94"/>
                  </a:moveTo>
                  <a:lnTo>
                    <a:pt x="0" y="661"/>
                  </a:lnTo>
                  <a:cubicBezTo>
                    <a:pt x="0" y="713"/>
                    <a:pt x="211" y="755"/>
                    <a:pt x="472" y="755"/>
                  </a:cubicBezTo>
                  <a:cubicBezTo>
                    <a:pt x="733" y="755"/>
                    <a:pt x="945" y="713"/>
                    <a:pt x="945" y="661"/>
                  </a:cubicBezTo>
                  <a:lnTo>
                    <a:pt x="945" y="94"/>
                  </a:lnTo>
                  <a:cubicBezTo>
                    <a:pt x="945" y="42"/>
                    <a:pt x="733" y="0"/>
                    <a:pt x="472" y="0"/>
                  </a:cubicBezTo>
                  <a:cubicBezTo>
                    <a:pt x="211" y="0"/>
                    <a:pt x="0" y="42"/>
                    <a:pt x="0" y="94"/>
                  </a:cubicBezTo>
                  <a:close/>
                </a:path>
              </a:pathLst>
            </a:custGeom>
            <a:solidFill>
              <a:srgbClr val="007C6A"/>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1" name="Freeform 14">
              <a:extLst>
                <a:ext uri="{FF2B5EF4-FFF2-40B4-BE49-F238E27FC236}">
                  <a16:creationId xmlns:a16="http://schemas.microsoft.com/office/drawing/2014/main" id="{2B252858-C30F-4AD6-8BD5-DA03F92452C2}"/>
                </a:ext>
              </a:extLst>
            </p:cNvPr>
            <p:cNvSpPr>
              <a:spLocks noEditPoints="1"/>
            </p:cNvSpPr>
            <p:nvPr/>
          </p:nvSpPr>
          <p:spPr bwMode="auto">
            <a:xfrm>
              <a:off x="5863035" y="5943409"/>
              <a:ext cx="498475" cy="398462"/>
            </a:xfrm>
            <a:custGeom>
              <a:avLst/>
              <a:gdLst>
                <a:gd name="T0" fmla="*/ 0 w 945"/>
                <a:gd name="T1" fmla="*/ 94 h 755"/>
                <a:gd name="T2" fmla="*/ 0 w 945"/>
                <a:gd name="T3" fmla="*/ 661 h 755"/>
                <a:gd name="T4" fmla="*/ 472 w 945"/>
                <a:gd name="T5" fmla="*/ 755 h 755"/>
                <a:gd name="T6" fmla="*/ 945 w 945"/>
                <a:gd name="T7" fmla="*/ 661 h 755"/>
                <a:gd name="T8" fmla="*/ 945 w 945"/>
                <a:gd name="T9" fmla="*/ 94 h 755"/>
                <a:gd name="T10" fmla="*/ 472 w 945"/>
                <a:gd name="T11" fmla="*/ 0 h 755"/>
                <a:gd name="T12" fmla="*/ 0 w 945"/>
                <a:gd name="T13" fmla="*/ 94 h 755"/>
                <a:gd name="T14" fmla="*/ 0 w 945"/>
                <a:gd name="T15" fmla="*/ 94 h 755"/>
                <a:gd name="T16" fmla="*/ 472 w 945"/>
                <a:gd name="T17" fmla="*/ 189 h 755"/>
                <a:gd name="T18" fmla="*/ 945 w 945"/>
                <a:gd name="T19" fmla="*/ 94 h 755"/>
                <a:gd name="T20" fmla="*/ 0 w 945"/>
                <a:gd name="T21" fmla="*/ 141 h 755"/>
                <a:gd name="T22" fmla="*/ 472 w 945"/>
                <a:gd name="T23" fmla="*/ 236 h 755"/>
                <a:gd name="T24" fmla="*/ 945 w 945"/>
                <a:gd name="T25" fmla="*/ 141 h 755"/>
                <a:gd name="T26" fmla="*/ 0 w 945"/>
                <a:gd name="T27" fmla="*/ 189 h 755"/>
                <a:gd name="T28" fmla="*/ 472 w 945"/>
                <a:gd name="T29" fmla="*/ 283 h 755"/>
                <a:gd name="T30" fmla="*/ 945 w 945"/>
                <a:gd name="T31" fmla="*/ 189 h 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45" h="755">
                  <a:moveTo>
                    <a:pt x="0" y="94"/>
                  </a:moveTo>
                  <a:lnTo>
                    <a:pt x="0" y="661"/>
                  </a:lnTo>
                  <a:cubicBezTo>
                    <a:pt x="0" y="713"/>
                    <a:pt x="211" y="755"/>
                    <a:pt x="472" y="755"/>
                  </a:cubicBezTo>
                  <a:cubicBezTo>
                    <a:pt x="733" y="755"/>
                    <a:pt x="945" y="713"/>
                    <a:pt x="945" y="661"/>
                  </a:cubicBezTo>
                  <a:lnTo>
                    <a:pt x="945" y="94"/>
                  </a:lnTo>
                  <a:cubicBezTo>
                    <a:pt x="945" y="42"/>
                    <a:pt x="733" y="0"/>
                    <a:pt x="472" y="0"/>
                  </a:cubicBezTo>
                  <a:cubicBezTo>
                    <a:pt x="211" y="0"/>
                    <a:pt x="0" y="42"/>
                    <a:pt x="0" y="94"/>
                  </a:cubicBezTo>
                  <a:close/>
                  <a:moveTo>
                    <a:pt x="0" y="94"/>
                  </a:moveTo>
                  <a:cubicBezTo>
                    <a:pt x="0" y="146"/>
                    <a:pt x="211" y="189"/>
                    <a:pt x="472" y="189"/>
                  </a:cubicBezTo>
                  <a:cubicBezTo>
                    <a:pt x="733" y="189"/>
                    <a:pt x="945" y="146"/>
                    <a:pt x="945" y="94"/>
                  </a:cubicBezTo>
                  <a:moveTo>
                    <a:pt x="0" y="141"/>
                  </a:moveTo>
                  <a:cubicBezTo>
                    <a:pt x="0" y="193"/>
                    <a:pt x="211" y="236"/>
                    <a:pt x="472" y="236"/>
                  </a:cubicBezTo>
                  <a:cubicBezTo>
                    <a:pt x="733" y="236"/>
                    <a:pt x="945" y="193"/>
                    <a:pt x="945" y="141"/>
                  </a:cubicBezTo>
                  <a:moveTo>
                    <a:pt x="0" y="189"/>
                  </a:moveTo>
                  <a:cubicBezTo>
                    <a:pt x="0" y="241"/>
                    <a:pt x="211" y="283"/>
                    <a:pt x="472" y="283"/>
                  </a:cubicBezTo>
                  <a:cubicBezTo>
                    <a:pt x="733" y="283"/>
                    <a:pt x="945" y="241"/>
                    <a:pt x="945" y="189"/>
                  </a:cubicBezTo>
                </a:path>
              </a:pathLst>
            </a:custGeom>
            <a:solidFill>
              <a:srgbClr val="007C6A"/>
            </a:solidFill>
            <a:ln w="7938" cap="sq">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2" name="Rectangle 49">
              <a:extLst>
                <a:ext uri="{FF2B5EF4-FFF2-40B4-BE49-F238E27FC236}">
                  <a16:creationId xmlns:a16="http://schemas.microsoft.com/office/drawing/2014/main" id="{78D95127-4133-42E3-9A26-19ABFD650C4D}"/>
                </a:ext>
              </a:extLst>
            </p:cNvPr>
            <p:cNvSpPr>
              <a:spLocks noChangeArrowheads="1"/>
            </p:cNvSpPr>
            <p:nvPr/>
          </p:nvSpPr>
          <p:spPr bwMode="auto">
            <a:xfrm>
              <a:off x="6013848" y="6102159"/>
              <a:ext cx="304800" cy="269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400" b="0" i="0" u="none" strike="noStrike" cap="none" normalizeH="0" baseline="0" dirty="0">
                  <a:ln>
                    <a:noFill/>
                  </a:ln>
                  <a:solidFill>
                    <a:srgbClr val="FFFFFF"/>
                  </a:solidFill>
                  <a:effectLst/>
                  <a:latin typeface="Calibri" panose="020F0502020204030204" pitchFamily="34" charset="0"/>
                </a:rPr>
                <a:t>Git</a:t>
              </a: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grpSp>
      <p:grpSp>
        <p:nvGrpSpPr>
          <p:cNvPr id="24" name="组合 23">
            <a:extLst>
              <a:ext uri="{FF2B5EF4-FFF2-40B4-BE49-F238E27FC236}">
                <a16:creationId xmlns:a16="http://schemas.microsoft.com/office/drawing/2014/main" id="{035C6921-C1DB-4EC6-809F-1BB9B13B110E}"/>
              </a:ext>
            </a:extLst>
          </p:cNvPr>
          <p:cNvGrpSpPr/>
          <p:nvPr/>
        </p:nvGrpSpPr>
        <p:grpSpPr>
          <a:xfrm>
            <a:off x="5744612" y="4326359"/>
            <a:ext cx="503346" cy="415938"/>
            <a:chOff x="2414985" y="5965634"/>
            <a:chExt cx="503346" cy="415938"/>
          </a:xfrm>
        </p:grpSpPr>
        <p:sp>
          <p:nvSpPr>
            <p:cNvPr id="25" name="Freeform 7">
              <a:extLst>
                <a:ext uri="{FF2B5EF4-FFF2-40B4-BE49-F238E27FC236}">
                  <a16:creationId xmlns:a16="http://schemas.microsoft.com/office/drawing/2014/main" id="{035B3449-AD6A-47FF-9F1A-D35C16FE11F0}"/>
                </a:ext>
              </a:extLst>
            </p:cNvPr>
            <p:cNvSpPr>
              <a:spLocks/>
            </p:cNvSpPr>
            <p:nvPr/>
          </p:nvSpPr>
          <p:spPr bwMode="auto">
            <a:xfrm>
              <a:off x="2414985" y="5965634"/>
              <a:ext cx="498475" cy="398462"/>
            </a:xfrm>
            <a:custGeom>
              <a:avLst/>
              <a:gdLst>
                <a:gd name="T0" fmla="*/ 0 w 945"/>
                <a:gd name="T1" fmla="*/ 94 h 755"/>
                <a:gd name="T2" fmla="*/ 0 w 945"/>
                <a:gd name="T3" fmla="*/ 661 h 755"/>
                <a:gd name="T4" fmla="*/ 473 w 945"/>
                <a:gd name="T5" fmla="*/ 755 h 755"/>
                <a:gd name="T6" fmla="*/ 945 w 945"/>
                <a:gd name="T7" fmla="*/ 661 h 755"/>
                <a:gd name="T8" fmla="*/ 945 w 945"/>
                <a:gd name="T9" fmla="*/ 94 h 755"/>
                <a:gd name="T10" fmla="*/ 473 w 945"/>
                <a:gd name="T11" fmla="*/ 0 h 755"/>
                <a:gd name="T12" fmla="*/ 0 w 945"/>
                <a:gd name="T13" fmla="*/ 94 h 755"/>
              </a:gdLst>
              <a:ahLst/>
              <a:cxnLst>
                <a:cxn ang="0">
                  <a:pos x="T0" y="T1"/>
                </a:cxn>
                <a:cxn ang="0">
                  <a:pos x="T2" y="T3"/>
                </a:cxn>
                <a:cxn ang="0">
                  <a:pos x="T4" y="T5"/>
                </a:cxn>
                <a:cxn ang="0">
                  <a:pos x="T6" y="T7"/>
                </a:cxn>
                <a:cxn ang="0">
                  <a:pos x="T8" y="T9"/>
                </a:cxn>
                <a:cxn ang="0">
                  <a:pos x="T10" y="T11"/>
                </a:cxn>
                <a:cxn ang="0">
                  <a:pos x="T12" y="T13"/>
                </a:cxn>
              </a:cxnLst>
              <a:rect l="0" t="0" r="r" b="b"/>
              <a:pathLst>
                <a:path w="945" h="755">
                  <a:moveTo>
                    <a:pt x="0" y="94"/>
                  </a:moveTo>
                  <a:lnTo>
                    <a:pt x="0" y="661"/>
                  </a:lnTo>
                  <a:cubicBezTo>
                    <a:pt x="0" y="713"/>
                    <a:pt x="212" y="755"/>
                    <a:pt x="473" y="755"/>
                  </a:cubicBezTo>
                  <a:cubicBezTo>
                    <a:pt x="734" y="755"/>
                    <a:pt x="945" y="713"/>
                    <a:pt x="945" y="661"/>
                  </a:cubicBezTo>
                  <a:lnTo>
                    <a:pt x="945" y="94"/>
                  </a:lnTo>
                  <a:cubicBezTo>
                    <a:pt x="945" y="42"/>
                    <a:pt x="734" y="0"/>
                    <a:pt x="473" y="0"/>
                  </a:cubicBezTo>
                  <a:cubicBezTo>
                    <a:pt x="212" y="0"/>
                    <a:pt x="0" y="42"/>
                    <a:pt x="0" y="94"/>
                  </a:cubicBezTo>
                  <a:close/>
                </a:path>
              </a:pathLst>
            </a:custGeom>
            <a:solidFill>
              <a:srgbClr val="007C6A"/>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nvGrpSpPr>
            <p:cNvPr id="26" name="组合 25">
              <a:extLst>
                <a:ext uri="{FF2B5EF4-FFF2-40B4-BE49-F238E27FC236}">
                  <a16:creationId xmlns:a16="http://schemas.microsoft.com/office/drawing/2014/main" id="{9A8C6F5B-A7E8-4A84-8FF7-6EC645EC2D0A}"/>
                </a:ext>
              </a:extLst>
            </p:cNvPr>
            <p:cNvGrpSpPr/>
            <p:nvPr/>
          </p:nvGrpSpPr>
          <p:grpSpPr>
            <a:xfrm>
              <a:off x="2419856" y="5969201"/>
              <a:ext cx="498475" cy="412371"/>
              <a:chOff x="3429137" y="5833665"/>
              <a:chExt cx="498475" cy="412371"/>
            </a:xfrm>
          </p:grpSpPr>
          <p:sp>
            <p:nvSpPr>
              <p:cNvPr id="27" name="Freeform 14">
                <a:extLst>
                  <a:ext uri="{FF2B5EF4-FFF2-40B4-BE49-F238E27FC236}">
                    <a16:creationId xmlns:a16="http://schemas.microsoft.com/office/drawing/2014/main" id="{D850D530-4BAB-46AA-B893-F517AB695DC9}"/>
                  </a:ext>
                </a:extLst>
              </p:cNvPr>
              <p:cNvSpPr>
                <a:spLocks noEditPoints="1"/>
              </p:cNvSpPr>
              <p:nvPr/>
            </p:nvSpPr>
            <p:spPr bwMode="auto">
              <a:xfrm>
                <a:off x="3429137" y="5833665"/>
                <a:ext cx="498475" cy="398462"/>
              </a:xfrm>
              <a:custGeom>
                <a:avLst/>
                <a:gdLst>
                  <a:gd name="T0" fmla="*/ 0 w 945"/>
                  <a:gd name="T1" fmla="*/ 94 h 755"/>
                  <a:gd name="T2" fmla="*/ 0 w 945"/>
                  <a:gd name="T3" fmla="*/ 661 h 755"/>
                  <a:gd name="T4" fmla="*/ 472 w 945"/>
                  <a:gd name="T5" fmla="*/ 755 h 755"/>
                  <a:gd name="T6" fmla="*/ 945 w 945"/>
                  <a:gd name="T7" fmla="*/ 661 h 755"/>
                  <a:gd name="T8" fmla="*/ 945 w 945"/>
                  <a:gd name="T9" fmla="*/ 94 h 755"/>
                  <a:gd name="T10" fmla="*/ 472 w 945"/>
                  <a:gd name="T11" fmla="*/ 0 h 755"/>
                  <a:gd name="T12" fmla="*/ 0 w 945"/>
                  <a:gd name="T13" fmla="*/ 94 h 755"/>
                  <a:gd name="T14" fmla="*/ 0 w 945"/>
                  <a:gd name="T15" fmla="*/ 94 h 755"/>
                  <a:gd name="T16" fmla="*/ 472 w 945"/>
                  <a:gd name="T17" fmla="*/ 189 h 755"/>
                  <a:gd name="T18" fmla="*/ 945 w 945"/>
                  <a:gd name="T19" fmla="*/ 94 h 755"/>
                  <a:gd name="T20" fmla="*/ 0 w 945"/>
                  <a:gd name="T21" fmla="*/ 141 h 755"/>
                  <a:gd name="T22" fmla="*/ 472 w 945"/>
                  <a:gd name="T23" fmla="*/ 236 h 755"/>
                  <a:gd name="T24" fmla="*/ 945 w 945"/>
                  <a:gd name="T25" fmla="*/ 141 h 755"/>
                  <a:gd name="T26" fmla="*/ 0 w 945"/>
                  <a:gd name="T27" fmla="*/ 189 h 755"/>
                  <a:gd name="T28" fmla="*/ 472 w 945"/>
                  <a:gd name="T29" fmla="*/ 283 h 755"/>
                  <a:gd name="T30" fmla="*/ 945 w 945"/>
                  <a:gd name="T31" fmla="*/ 189 h 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45" h="755">
                    <a:moveTo>
                      <a:pt x="0" y="94"/>
                    </a:moveTo>
                    <a:lnTo>
                      <a:pt x="0" y="661"/>
                    </a:lnTo>
                    <a:cubicBezTo>
                      <a:pt x="0" y="713"/>
                      <a:pt x="211" y="755"/>
                      <a:pt x="472" y="755"/>
                    </a:cubicBezTo>
                    <a:cubicBezTo>
                      <a:pt x="733" y="755"/>
                      <a:pt x="945" y="713"/>
                      <a:pt x="945" y="661"/>
                    </a:cubicBezTo>
                    <a:lnTo>
                      <a:pt x="945" y="94"/>
                    </a:lnTo>
                    <a:cubicBezTo>
                      <a:pt x="945" y="42"/>
                      <a:pt x="733" y="0"/>
                      <a:pt x="472" y="0"/>
                    </a:cubicBezTo>
                    <a:cubicBezTo>
                      <a:pt x="211" y="0"/>
                      <a:pt x="0" y="42"/>
                      <a:pt x="0" y="94"/>
                    </a:cubicBezTo>
                    <a:close/>
                    <a:moveTo>
                      <a:pt x="0" y="94"/>
                    </a:moveTo>
                    <a:cubicBezTo>
                      <a:pt x="0" y="146"/>
                      <a:pt x="211" y="189"/>
                      <a:pt x="472" y="189"/>
                    </a:cubicBezTo>
                    <a:cubicBezTo>
                      <a:pt x="733" y="189"/>
                      <a:pt x="945" y="146"/>
                      <a:pt x="945" y="94"/>
                    </a:cubicBezTo>
                    <a:moveTo>
                      <a:pt x="0" y="141"/>
                    </a:moveTo>
                    <a:cubicBezTo>
                      <a:pt x="0" y="193"/>
                      <a:pt x="211" y="236"/>
                      <a:pt x="472" y="236"/>
                    </a:cubicBezTo>
                    <a:cubicBezTo>
                      <a:pt x="733" y="236"/>
                      <a:pt x="945" y="193"/>
                      <a:pt x="945" y="141"/>
                    </a:cubicBezTo>
                    <a:moveTo>
                      <a:pt x="0" y="189"/>
                    </a:moveTo>
                    <a:cubicBezTo>
                      <a:pt x="0" y="241"/>
                      <a:pt x="211" y="283"/>
                      <a:pt x="472" y="283"/>
                    </a:cubicBezTo>
                    <a:cubicBezTo>
                      <a:pt x="733" y="283"/>
                      <a:pt x="945" y="241"/>
                      <a:pt x="945" y="189"/>
                    </a:cubicBezTo>
                  </a:path>
                </a:pathLst>
              </a:custGeom>
              <a:solidFill>
                <a:srgbClr val="007C6A"/>
              </a:solidFill>
              <a:ln w="7938" cap="sq">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sz="1600" dirty="0">
                  <a:solidFill>
                    <a:schemeClr val="bg1"/>
                  </a:solidFill>
                </a:endParaRPr>
              </a:p>
            </p:txBody>
          </p:sp>
          <p:sp>
            <p:nvSpPr>
              <p:cNvPr id="28" name="矩形 27">
                <a:extLst>
                  <a:ext uri="{FF2B5EF4-FFF2-40B4-BE49-F238E27FC236}">
                    <a16:creationId xmlns:a16="http://schemas.microsoft.com/office/drawing/2014/main" id="{E48AFB39-004E-4590-8FDF-DD7EBF4ED40C}"/>
                  </a:ext>
                </a:extLst>
              </p:cNvPr>
              <p:cNvSpPr/>
              <p:nvPr/>
            </p:nvSpPr>
            <p:spPr>
              <a:xfrm>
                <a:off x="3445103" y="5907482"/>
                <a:ext cx="429926" cy="338554"/>
              </a:xfrm>
              <a:prstGeom prst="rect">
                <a:avLst/>
              </a:prstGeom>
            </p:spPr>
            <p:txBody>
              <a:bodyPr wrap="none">
                <a:spAutoFit/>
              </a:bodyPr>
              <a:lstStyle/>
              <a:p>
                <a:r>
                  <a:rPr lang="en-US" altLang="zh-CN" sz="1600" dirty="0">
                    <a:solidFill>
                      <a:schemeClr val="bg1"/>
                    </a:solidFill>
                  </a:rPr>
                  <a:t>Git</a:t>
                </a:r>
              </a:p>
            </p:txBody>
          </p:sp>
        </p:grpSp>
      </p:grpSp>
      <p:grpSp>
        <p:nvGrpSpPr>
          <p:cNvPr id="29" name="组合 28">
            <a:extLst>
              <a:ext uri="{FF2B5EF4-FFF2-40B4-BE49-F238E27FC236}">
                <a16:creationId xmlns:a16="http://schemas.microsoft.com/office/drawing/2014/main" id="{7D467067-F99A-45BC-A03F-F80D6C946D6C}"/>
              </a:ext>
            </a:extLst>
          </p:cNvPr>
          <p:cNvGrpSpPr/>
          <p:nvPr/>
        </p:nvGrpSpPr>
        <p:grpSpPr>
          <a:xfrm>
            <a:off x="7645553" y="4205179"/>
            <a:ext cx="498476" cy="527670"/>
            <a:chOff x="8396273" y="5523807"/>
            <a:chExt cx="498476" cy="527670"/>
          </a:xfrm>
        </p:grpSpPr>
        <p:sp>
          <p:nvSpPr>
            <p:cNvPr id="30" name="Rectangle 49">
              <a:extLst>
                <a:ext uri="{FF2B5EF4-FFF2-40B4-BE49-F238E27FC236}">
                  <a16:creationId xmlns:a16="http://schemas.microsoft.com/office/drawing/2014/main" id="{BCCD1B74-94C5-4F6D-8BCB-0C9944AB8FAA}"/>
                </a:ext>
              </a:extLst>
            </p:cNvPr>
            <p:cNvSpPr>
              <a:spLocks noChangeArrowheads="1"/>
            </p:cNvSpPr>
            <p:nvPr/>
          </p:nvSpPr>
          <p:spPr bwMode="auto">
            <a:xfrm>
              <a:off x="8500854" y="5781602"/>
              <a:ext cx="304800" cy="269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400" b="0" i="0" u="none" strike="noStrike" cap="none" normalizeH="0" baseline="0" dirty="0">
                  <a:ln>
                    <a:noFill/>
                  </a:ln>
                  <a:solidFill>
                    <a:srgbClr val="FFFFFF"/>
                  </a:solidFill>
                  <a:effectLst/>
                  <a:latin typeface="Calibri" panose="020F0502020204030204" pitchFamily="34" charset="0"/>
                </a:rPr>
                <a:t>Git</a:t>
              </a: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
          <p:nvSpPr>
            <p:cNvPr id="31" name="Freeform 13">
              <a:extLst>
                <a:ext uri="{FF2B5EF4-FFF2-40B4-BE49-F238E27FC236}">
                  <a16:creationId xmlns:a16="http://schemas.microsoft.com/office/drawing/2014/main" id="{D8ADE64C-4E43-41E1-BD5E-48814FB334EA}"/>
                </a:ext>
              </a:extLst>
            </p:cNvPr>
            <p:cNvSpPr>
              <a:spLocks/>
            </p:cNvSpPr>
            <p:nvPr/>
          </p:nvSpPr>
          <p:spPr bwMode="auto">
            <a:xfrm>
              <a:off x="8396274" y="5526182"/>
              <a:ext cx="498475" cy="398462"/>
            </a:xfrm>
            <a:custGeom>
              <a:avLst/>
              <a:gdLst>
                <a:gd name="T0" fmla="*/ 0 w 945"/>
                <a:gd name="T1" fmla="*/ 94 h 755"/>
                <a:gd name="T2" fmla="*/ 0 w 945"/>
                <a:gd name="T3" fmla="*/ 661 h 755"/>
                <a:gd name="T4" fmla="*/ 472 w 945"/>
                <a:gd name="T5" fmla="*/ 755 h 755"/>
                <a:gd name="T6" fmla="*/ 945 w 945"/>
                <a:gd name="T7" fmla="*/ 661 h 755"/>
                <a:gd name="T8" fmla="*/ 945 w 945"/>
                <a:gd name="T9" fmla="*/ 94 h 755"/>
                <a:gd name="T10" fmla="*/ 472 w 945"/>
                <a:gd name="T11" fmla="*/ 0 h 755"/>
                <a:gd name="T12" fmla="*/ 0 w 945"/>
                <a:gd name="T13" fmla="*/ 94 h 755"/>
              </a:gdLst>
              <a:ahLst/>
              <a:cxnLst>
                <a:cxn ang="0">
                  <a:pos x="T0" y="T1"/>
                </a:cxn>
                <a:cxn ang="0">
                  <a:pos x="T2" y="T3"/>
                </a:cxn>
                <a:cxn ang="0">
                  <a:pos x="T4" y="T5"/>
                </a:cxn>
                <a:cxn ang="0">
                  <a:pos x="T6" y="T7"/>
                </a:cxn>
                <a:cxn ang="0">
                  <a:pos x="T8" y="T9"/>
                </a:cxn>
                <a:cxn ang="0">
                  <a:pos x="T10" y="T11"/>
                </a:cxn>
                <a:cxn ang="0">
                  <a:pos x="T12" y="T13"/>
                </a:cxn>
              </a:cxnLst>
              <a:rect l="0" t="0" r="r" b="b"/>
              <a:pathLst>
                <a:path w="945" h="755">
                  <a:moveTo>
                    <a:pt x="0" y="94"/>
                  </a:moveTo>
                  <a:lnTo>
                    <a:pt x="0" y="661"/>
                  </a:lnTo>
                  <a:cubicBezTo>
                    <a:pt x="0" y="713"/>
                    <a:pt x="211" y="755"/>
                    <a:pt x="472" y="755"/>
                  </a:cubicBezTo>
                  <a:cubicBezTo>
                    <a:pt x="733" y="755"/>
                    <a:pt x="945" y="713"/>
                    <a:pt x="945" y="661"/>
                  </a:cubicBezTo>
                  <a:lnTo>
                    <a:pt x="945" y="94"/>
                  </a:lnTo>
                  <a:cubicBezTo>
                    <a:pt x="945" y="42"/>
                    <a:pt x="733" y="0"/>
                    <a:pt x="472" y="0"/>
                  </a:cubicBezTo>
                  <a:cubicBezTo>
                    <a:pt x="211" y="0"/>
                    <a:pt x="0" y="42"/>
                    <a:pt x="0" y="94"/>
                  </a:cubicBezTo>
                  <a:close/>
                </a:path>
              </a:pathLst>
            </a:custGeom>
            <a:solidFill>
              <a:srgbClr val="007C6A"/>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2" name="Freeform 14">
              <a:extLst>
                <a:ext uri="{FF2B5EF4-FFF2-40B4-BE49-F238E27FC236}">
                  <a16:creationId xmlns:a16="http://schemas.microsoft.com/office/drawing/2014/main" id="{B592D798-0CE7-4E91-9DF6-C0B953DCBEE2}"/>
                </a:ext>
              </a:extLst>
            </p:cNvPr>
            <p:cNvSpPr>
              <a:spLocks noEditPoints="1"/>
            </p:cNvSpPr>
            <p:nvPr/>
          </p:nvSpPr>
          <p:spPr bwMode="auto">
            <a:xfrm>
              <a:off x="8396273" y="5523807"/>
              <a:ext cx="498475" cy="398462"/>
            </a:xfrm>
            <a:custGeom>
              <a:avLst/>
              <a:gdLst>
                <a:gd name="T0" fmla="*/ 0 w 945"/>
                <a:gd name="T1" fmla="*/ 94 h 755"/>
                <a:gd name="T2" fmla="*/ 0 w 945"/>
                <a:gd name="T3" fmla="*/ 661 h 755"/>
                <a:gd name="T4" fmla="*/ 472 w 945"/>
                <a:gd name="T5" fmla="*/ 755 h 755"/>
                <a:gd name="T6" fmla="*/ 945 w 945"/>
                <a:gd name="T7" fmla="*/ 661 h 755"/>
                <a:gd name="T8" fmla="*/ 945 w 945"/>
                <a:gd name="T9" fmla="*/ 94 h 755"/>
                <a:gd name="T10" fmla="*/ 472 w 945"/>
                <a:gd name="T11" fmla="*/ 0 h 755"/>
                <a:gd name="T12" fmla="*/ 0 w 945"/>
                <a:gd name="T13" fmla="*/ 94 h 755"/>
                <a:gd name="T14" fmla="*/ 0 w 945"/>
                <a:gd name="T15" fmla="*/ 94 h 755"/>
                <a:gd name="T16" fmla="*/ 472 w 945"/>
                <a:gd name="T17" fmla="*/ 189 h 755"/>
                <a:gd name="T18" fmla="*/ 945 w 945"/>
                <a:gd name="T19" fmla="*/ 94 h 755"/>
                <a:gd name="T20" fmla="*/ 0 w 945"/>
                <a:gd name="T21" fmla="*/ 141 h 755"/>
                <a:gd name="T22" fmla="*/ 472 w 945"/>
                <a:gd name="T23" fmla="*/ 236 h 755"/>
                <a:gd name="T24" fmla="*/ 945 w 945"/>
                <a:gd name="T25" fmla="*/ 141 h 755"/>
                <a:gd name="T26" fmla="*/ 0 w 945"/>
                <a:gd name="T27" fmla="*/ 189 h 755"/>
                <a:gd name="T28" fmla="*/ 472 w 945"/>
                <a:gd name="T29" fmla="*/ 283 h 755"/>
                <a:gd name="T30" fmla="*/ 945 w 945"/>
                <a:gd name="T31" fmla="*/ 189 h 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45" h="755">
                  <a:moveTo>
                    <a:pt x="0" y="94"/>
                  </a:moveTo>
                  <a:lnTo>
                    <a:pt x="0" y="661"/>
                  </a:lnTo>
                  <a:cubicBezTo>
                    <a:pt x="0" y="713"/>
                    <a:pt x="211" y="755"/>
                    <a:pt x="472" y="755"/>
                  </a:cubicBezTo>
                  <a:cubicBezTo>
                    <a:pt x="733" y="755"/>
                    <a:pt x="945" y="713"/>
                    <a:pt x="945" y="661"/>
                  </a:cubicBezTo>
                  <a:lnTo>
                    <a:pt x="945" y="94"/>
                  </a:lnTo>
                  <a:cubicBezTo>
                    <a:pt x="945" y="42"/>
                    <a:pt x="733" y="0"/>
                    <a:pt x="472" y="0"/>
                  </a:cubicBezTo>
                  <a:cubicBezTo>
                    <a:pt x="211" y="0"/>
                    <a:pt x="0" y="42"/>
                    <a:pt x="0" y="94"/>
                  </a:cubicBezTo>
                  <a:close/>
                  <a:moveTo>
                    <a:pt x="0" y="94"/>
                  </a:moveTo>
                  <a:cubicBezTo>
                    <a:pt x="0" y="146"/>
                    <a:pt x="211" y="189"/>
                    <a:pt x="472" y="189"/>
                  </a:cubicBezTo>
                  <a:cubicBezTo>
                    <a:pt x="733" y="189"/>
                    <a:pt x="945" y="146"/>
                    <a:pt x="945" y="94"/>
                  </a:cubicBezTo>
                  <a:moveTo>
                    <a:pt x="0" y="141"/>
                  </a:moveTo>
                  <a:cubicBezTo>
                    <a:pt x="0" y="193"/>
                    <a:pt x="211" y="236"/>
                    <a:pt x="472" y="236"/>
                  </a:cubicBezTo>
                  <a:cubicBezTo>
                    <a:pt x="733" y="236"/>
                    <a:pt x="945" y="193"/>
                    <a:pt x="945" y="141"/>
                  </a:cubicBezTo>
                  <a:moveTo>
                    <a:pt x="0" y="189"/>
                  </a:moveTo>
                  <a:cubicBezTo>
                    <a:pt x="0" y="241"/>
                    <a:pt x="211" y="283"/>
                    <a:pt x="472" y="283"/>
                  </a:cubicBezTo>
                  <a:cubicBezTo>
                    <a:pt x="733" y="283"/>
                    <a:pt x="945" y="241"/>
                    <a:pt x="945" y="189"/>
                  </a:cubicBezTo>
                </a:path>
              </a:pathLst>
            </a:custGeom>
            <a:solidFill>
              <a:schemeClr val="accent3">
                <a:lumMod val="50000"/>
              </a:schemeClr>
            </a:solidFill>
            <a:ln w="7938" cap="sq">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3" name="矩形 32">
              <a:extLst>
                <a:ext uri="{FF2B5EF4-FFF2-40B4-BE49-F238E27FC236}">
                  <a16:creationId xmlns:a16="http://schemas.microsoft.com/office/drawing/2014/main" id="{45ADD439-B488-4A62-9942-D107979E9C94}"/>
                </a:ext>
              </a:extLst>
            </p:cNvPr>
            <p:cNvSpPr/>
            <p:nvPr/>
          </p:nvSpPr>
          <p:spPr>
            <a:xfrm>
              <a:off x="8438291" y="5630647"/>
              <a:ext cx="429926" cy="338554"/>
            </a:xfrm>
            <a:prstGeom prst="rect">
              <a:avLst/>
            </a:prstGeom>
          </p:spPr>
          <p:txBody>
            <a:bodyPr wrap="none">
              <a:spAutoFit/>
            </a:bodyPr>
            <a:lstStyle/>
            <a:p>
              <a:r>
                <a:rPr lang="en-US" altLang="zh-CN" sz="1600" dirty="0">
                  <a:solidFill>
                    <a:schemeClr val="bg1"/>
                  </a:solidFill>
                </a:rPr>
                <a:t>Git</a:t>
              </a:r>
            </a:p>
          </p:txBody>
        </p:sp>
      </p:grpSp>
      <p:grpSp>
        <p:nvGrpSpPr>
          <p:cNvPr id="34" name="组合 33">
            <a:extLst>
              <a:ext uri="{FF2B5EF4-FFF2-40B4-BE49-F238E27FC236}">
                <a16:creationId xmlns:a16="http://schemas.microsoft.com/office/drawing/2014/main" id="{87403727-3850-4A12-8F90-300AC6E0E6A5}"/>
              </a:ext>
            </a:extLst>
          </p:cNvPr>
          <p:cNvGrpSpPr/>
          <p:nvPr/>
        </p:nvGrpSpPr>
        <p:grpSpPr>
          <a:xfrm>
            <a:off x="3852031" y="4158970"/>
            <a:ext cx="504825" cy="430212"/>
            <a:chOff x="5863035" y="5941822"/>
            <a:chExt cx="504825" cy="430212"/>
          </a:xfrm>
        </p:grpSpPr>
        <p:sp>
          <p:nvSpPr>
            <p:cNvPr id="35" name="Freeform 13">
              <a:extLst>
                <a:ext uri="{FF2B5EF4-FFF2-40B4-BE49-F238E27FC236}">
                  <a16:creationId xmlns:a16="http://schemas.microsoft.com/office/drawing/2014/main" id="{2F4981FE-2C9D-4B1D-9133-81BADC329178}"/>
                </a:ext>
              </a:extLst>
            </p:cNvPr>
            <p:cNvSpPr>
              <a:spLocks/>
            </p:cNvSpPr>
            <p:nvPr/>
          </p:nvSpPr>
          <p:spPr bwMode="auto">
            <a:xfrm>
              <a:off x="5869385" y="5941822"/>
              <a:ext cx="498475" cy="398462"/>
            </a:xfrm>
            <a:custGeom>
              <a:avLst/>
              <a:gdLst>
                <a:gd name="T0" fmla="*/ 0 w 945"/>
                <a:gd name="T1" fmla="*/ 94 h 755"/>
                <a:gd name="T2" fmla="*/ 0 w 945"/>
                <a:gd name="T3" fmla="*/ 661 h 755"/>
                <a:gd name="T4" fmla="*/ 472 w 945"/>
                <a:gd name="T5" fmla="*/ 755 h 755"/>
                <a:gd name="T6" fmla="*/ 945 w 945"/>
                <a:gd name="T7" fmla="*/ 661 h 755"/>
                <a:gd name="T8" fmla="*/ 945 w 945"/>
                <a:gd name="T9" fmla="*/ 94 h 755"/>
                <a:gd name="T10" fmla="*/ 472 w 945"/>
                <a:gd name="T11" fmla="*/ 0 h 755"/>
                <a:gd name="T12" fmla="*/ 0 w 945"/>
                <a:gd name="T13" fmla="*/ 94 h 755"/>
              </a:gdLst>
              <a:ahLst/>
              <a:cxnLst>
                <a:cxn ang="0">
                  <a:pos x="T0" y="T1"/>
                </a:cxn>
                <a:cxn ang="0">
                  <a:pos x="T2" y="T3"/>
                </a:cxn>
                <a:cxn ang="0">
                  <a:pos x="T4" y="T5"/>
                </a:cxn>
                <a:cxn ang="0">
                  <a:pos x="T6" y="T7"/>
                </a:cxn>
                <a:cxn ang="0">
                  <a:pos x="T8" y="T9"/>
                </a:cxn>
                <a:cxn ang="0">
                  <a:pos x="T10" y="T11"/>
                </a:cxn>
                <a:cxn ang="0">
                  <a:pos x="T12" y="T13"/>
                </a:cxn>
              </a:cxnLst>
              <a:rect l="0" t="0" r="r" b="b"/>
              <a:pathLst>
                <a:path w="945" h="755">
                  <a:moveTo>
                    <a:pt x="0" y="94"/>
                  </a:moveTo>
                  <a:lnTo>
                    <a:pt x="0" y="661"/>
                  </a:lnTo>
                  <a:cubicBezTo>
                    <a:pt x="0" y="713"/>
                    <a:pt x="211" y="755"/>
                    <a:pt x="472" y="755"/>
                  </a:cubicBezTo>
                  <a:cubicBezTo>
                    <a:pt x="733" y="755"/>
                    <a:pt x="945" y="713"/>
                    <a:pt x="945" y="661"/>
                  </a:cubicBezTo>
                  <a:lnTo>
                    <a:pt x="945" y="94"/>
                  </a:lnTo>
                  <a:cubicBezTo>
                    <a:pt x="945" y="42"/>
                    <a:pt x="733" y="0"/>
                    <a:pt x="472" y="0"/>
                  </a:cubicBezTo>
                  <a:cubicBezTo>
                    <a:pt x="211" y="0"/>
                    <a:pt x="0" y="42"/>
                    <a:pt x="0" y="94"/>
                  </a:cubicBezTo>
                  <a:close/>
                </a:path>
              </a:pathLst>
            </a:custGeom>
            <a:solidFill>
              <a:srgbClr val="007C6A"/>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6" name="Freeform 14">
              <a:extLst>
                <a:ext uri="{FF2B5EF4-FFF2-40B4-BE49-F238E27FC236}">
                  <a16:creationId xmlns:a16="http://schemas.microsoft.com/office/drawing/2014/main" id="{7EF4203B-7B17-4CA0-85A8-63C52D9421F7}"/>
                </a:ext>
              </a:extLst>
            </p:cNvPr>
            <p:cNvSpPr>
              <a:spLocks noEditPoints="1"/>
            </p:cNvSpPr>
            <p:nvPr/>
          </p:nvSpPr>
          <p:spPr bwMode="auto">
            <a:xfrm>
              <a:off x="5863035" y="5943409"/>
              <a:ext cx="498475" cy="398462"/>
            </a:xfrm>
            <a:custGeom>
              <a:avLst/>
              <a:gdLst>
                <a:gd name="T0" fmla="*/ 0 w 945"/>
                <a:gd name="T1" fmla="*/ 94 h 755"/>
                <a:gd name="T2" fmla="*/ 0 w 945"/>
                <a:gd name="T3" fmla="*/ 661 h 755"/>
                <a:gd name="T4" fmla="*/ 472 w 945"/>
                <a:gd name="T5" fmla="*/ 755 h 755"/>
                <a:gd name="T6" fmla="*/ 945 w 945"/>
                <a:gd name="T7" fmla="*/ 661 h 755"/>
                <a:gd name="T8" fmla="*/ 945 w 945"/>
                <a:gd name="T9" fmla="*/ 94 h 755"/>
                <a:gd name="T10" fmla="*/ 472 w 945"/>
                <a:gd name="T11" fmla="*/ 0 h 755"/>
                <a:gd name="T12" fmla="*/ 0 w 945"/>
                <a:gd name="T13" fmla="*/ 94 h 755"/>
                <a:gd name="T14" fmla="*/ 0 w 945"/>
                <a:gd name="T15" fmla="*/ 94 h 755"/>
                <a:gd name="T16" fmla="*/ 472 w 945"/>
                <a:gd name="T17" fmla="*/ 189 h 755"/>
                <a:gd name="T18" fmla="*/ 945 w 945"/>
                <a:gd name="T19" fmla="*/ 94 h 755"/>
                <a:gd name="T20" fmla="*/ 0 w 945"/>
                <a:gd name="T21" fmla="*/ 141 h 755"/>
                <a:gd name="T22" fmla="*/ 472 w 945"/>
                <a:gd name="T23" fmla="*/ 236 h 755"/>
                <a:gd name="T24" fmla="*/ 945 w 945"/>
                <a:gd name="T25" fmla="*/ 141 h 755"/>
                <a:gd name="T26" fmla="*/ 0 w 945"/>
                <a:gd name="T27" fmla="*/ 189 h 755"/>
                <a:gd name="T28" fmla="*/ 472 w 945"/>
                <a:gd name="T29" fmla="*/ 283 h 755"/>
                <a:gd name="T30" fmla="*/ 945 w 945"/>
                <a:gd name="T31" fmla="*/ 189 h 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45" h="755">
                  <a:moveTo>
                    <a:pt x="0" y="94"/>
                  </a:moveTo>
                  <a:lnTo>
                    <a:pt x="0" y="661"/>
                  </a:lnTo>
                  <a:cubicBezTo>
                    <a:pt x="0" y="713"/>
                    <a:pt x="211" y="755"/>
                    <a:pt x="472" y="755"/>
                  </a:cubicBezTo>
                  <a:cubicBezTo>
                    <a:pt x="733" y="755"/>
                    <a:pt x="945" y="713"/>
                    <a:pt x="945" y="661"/>
                  </a:cubicBezTo>
                  <a:lnTo>
                    <a:pt x="945" y="94"/>
                  </a:lnTo>
                  <a:cubicBezTo>
                    <a:pt x="945" y="42"/>
                    <a:pt x="733" y="0"/>
                    <a:pt x="472" y="0"/>
                  </a:cubicBezTo>
                  <a:cubicBezTo>
                    <a:pt x="211" y="0"/>
                    <a:pt x="0" y="42"/>
                    <a:pt x="0" y="94"/>
                  </a:cubicBezTo>
                  <a:close/>
                  <a:moveTo>
                    <a:pt x="0" y="94"/>
                  </a:moveTo>
                  <a:cubicBezTo>
                    <a:pt x="0" y="146"/>
                    <a:pt x="211" y="189"/>
                    <a:pt x="472" y="189"/>
                  </a:cubicBezTo>
                  <a:cubicBezTo>
                    <a:pt x="733" y="189"/>
                    <a:pt x="945" y="146"/>
                    <a:pt x="945" y="94"/>
                  </a:cubicBezTo>
                  <a:moveTo>
                    <a:pt x="0" y="141"/>
                  </a:moveTo>
                  <a:cubicBezTo>
                    <a:pt x="0" y="193"/>
                    <a:pt x="211" y="236"/>
                    <a:pt x="472" y="236"/>
                  </a:cubicBezTo>
                  <a:cubicBezTo>
                    <a:pt x="733" y="236"/>
                    <a:pt x="945" y="193"/>
                    <a:pt x="945" y="141"/>
                  </a:cubicBezTo>
                  <a:moveTo>
                    <a:pt x="0" y="189"/>
                  </a:moveTo>
                  <a:cubicBezTo>
                    <a:pt x="0" y="241"/>
                    <a:pt x="211" y="283"/>
                    <a:pt x="472" y="283"/>
                  </a:cubicBezTo>
                  <a:cubicBezTo>
                    <a:pt x="733" y="283"/>
                    <a:pt x="945" y="241"/>
                    <a:pt x="945" y="189"/>
                  </a:cubicBezTo>
                </a:path>
              </a:pathLst>
            </a:custGeom>
            <a:solidFill>
              <a:srgbClr val="007C6A"/>
            </a:solidFill>
            <a:ln w="7938" cap="sq">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 name="Rectangle 49">
              <a:extLst>
                <a:ext uri="{FF2B5EF4-FFF2-40B4-BE49-F238E27FC236}">
                  <a16:creationId xmlns:a16="http://schemas.microsoft.com/office/drawing/2014/main" id="{CE2C4ACD-9973-430B-9D3B-808B1C88D211}"/>
                </a:ext>
              </a:extLst>
            </p:cNvPr>
            <p:cNvSpPr>
              <a:spLocks noChangeArrowheads="1"/>
            </p:cNvSpPr>
            <p:nvPr/>
          </p:nvSpPr>
          <p:spPr bwMode="auto">
            <a:xfrm>
              <a:off x="6013848" y="6102159"/>
              <a:ext cx="304800" cy="269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400" b="0" i="0" u="none" strike="noStrike" cap="none" normalizeH="0" baseline="0" dirty="0">
                  <a:ln>
                    <a:noFill/>
                  </a:ln>
                  <a:solidFill>
                    <a:srgbClr val="FFFFFF"/>
                  </a:solidFill>
                  <a:effectLst/>
                  <a:latin typeface="Calibri" panose="020F0502020204030204" pitchFamily="34" charset="0"/>
                </a:rPr>
                <a:t>Git</a:t>
              </a: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grpSp>
      <p:cxnSp>
        <p:nvCxnSpPr>
          <p:cNvPr id="38" name="直接箭头连接符 37">
            <a:extLst>
              <a:ext uri="{FF2B5EF4-FFF2-40B4-BE49-F238E27FC236}">
                <a16:creationId xmlns:a16="http://schemas.microsoft.com/office/drawing/2014/main" id="{260A2661-A555-4B24-B5E2-D2F90AAA2F45}"/>
              </a:ext>
            </a:extLst>
          </p:cNvPr>
          <p:cNvCxnSpPr/>
          <p:nvPr/>
        </p:nvCxnSpPr>
        <p:spPr>
          <a:xfrm flipV="1">
            <a:off x="5664598" y="3064097"/>
            <a:ext cx="1103312" cy="20752"/>
          </a:xfrm>
          <a:prstGeom prst="straightConnector1">
            <a:avLst/>
          </a:prstGeom>
          <a:ln w="57150">
            <a:solidFill>
              <a:srgbClr val="007C6A"/>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a:extLst>
              <a:ext uri="{FF2B5EF4-FFF2-40B4-BE49-F238E27FC236}">
                <a16:creationId xmlns:a16="http://schemas.microsoft.com/office/drawing/2014/main" id="{DD3ED0DB-4C95-4333-B9E5-42B54B6DC81A}"/>
              </a:ext>
            </a:extLst>
          </p:cNvPr>
          <p:cNvCxnSpPr/>
          <p:nvPr/>
        </p:nvCxnSpPr>
        <p:spPr>
          <a:xfrm flipV="1">
            <a:off x="4076296" y="3399854"/>
            <a:ext cx="927752" cy="751875"/>
          </a:xfrm>
          <a:prstGeom prst="straightConnector1">
            <a:avLst/>
          </a:prstGeom>
          <a:ln w="57150">
            <a:solidFill>
              <a:srgbClr val="007C6A"/>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0" name="直接箭头连接符 39">
            <a:extLst>
              <a:ext uri="{FF2B5EF4-FFF2-40B4-BE49-F238E27FC236}">
                <a16:creationId xmlns:a16="http://schemas.microsoft.com/office/drawing/2014/main" id="{8F6C5B55-B350-41E7-B5E5-47562F642D70}"/>
              </a:ext>
            </a:extLst>
          </p:cNvPr>
          <p:cNvCxnSpPr>
            <a:endCxn id="10" idx="2"/>
          </p:cNvCxnSpPr>
          <p:nvPr/>
        </p:nvCxnSpPr>
        <p:spPr>
          <a:xfrm flipV="1">
            <a:off x="5000277" y="3399854"/>
            <a:ext cx="213557" cy="850662"/>
          </a:xfrm>
          <a:prstGeom prst="straightConnector1">
            <a:avLst/>
          </a:prstGeom>
          <a:ln w="57150">
            <a:solidFill>
              <a:srgbClr val="007C6A"/>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a:extLst>
              <a:ext uri="{FF2B5EF4-FFF2-40B4-BE49-F238E27FC236}">
                <a16:creationId xmlns:a16="http://schemas.microsoft.com/office/drawing/2014/main" id="{91AF716B-7AFC-4CEA-9576-3DCA89F74101}"/>
              </a:ext>
            </a:extLst>
          </p:cNvPr>
          <p:cNvCxnSpPr/>
          <p:nvPr/>
        </p:nvCxnSpPr>
        <p:spPr>
          <a:xfrm flipH="1" flipV="1">
            <a:off x="5489307" y="3421414"/>
            <a:ext cx="493713" cy="936787"/>
          </a:xfrm>
          <a:prstGeom prst="straightConnector1">
            <a:avLst/>
          </a:prstGeom>
          <a:ln w="57150">
            <a:solidFill>
              <a:srgbClr val="007C6A"/>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2" name="直接箭头连接符 41">
            <a:extLst>
              <a:ext uri="{FF2B5EF4-FFF2-40B4-BE49-F238E27FC236}">
                <a16:creationId xmlns:a16="http://schemas.microsoft.com/office/drawing/2014/main" id="{A63E6040-899D-4270-831C-1AF17299C099}"/>
              </a:ext>
            </a:extLst>
          </p:cNvPr>
          <p:cNvCxnSpPr>
            <a:endCxn id="31" idx="5"/>
          </p:cNvCxnSpPr>
          <p:nvPr/>
        </p:nvCxnSpPr>
        <p:spPr>
          <a:xfrm>
            <a:off x="7380616" y="3353816"/>
            <a:ext cx="513912" cy="853738"/>
          </a:xfrm>
          <a:prstGeom prst="straightConnector1">
            <a:avLst/>
          </a:prstGeom>
          <a:ln w="57150">
            <a:solidFill>
              <a:srgbClr val="007C6A"/>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43" name="组合 42">
            <a:extLst>
              <a:ext uri="{FF2B5EF4-FFF2-40B4-BE49-F238E27FC236}">
                <a16:creationId xmlns:a16="http://schemas.microsoft.com/office/drawing/2014/main" id="{11D54AC5-EEDC-4342-A7CB-19855EA42F05}"/>
              </a:ext>
            </a:extLst>
          </p:cNvPr>
          <p:cNvGrpSpPr/>
          <p:nvPr/>
        </p:nvGrpSpPr>
        <p:grpSpPr>
          <a:xfrm>
            <a:off x="6080249" y="3321221"/>
            <a:ext cx="571500" cy="457050"/>
            <a:chOff x="4488260" y="4236847"/>
            <a:chExt cx="723900" cy="577850"/>
          </a:xfrm>
          <a:solidFill>
            <a:schemeClr val="accent1">
              <a:lumMod val="75000"/>
            </a:schemeClr>
          </a:solidFill>
        </p:grpSpPr>
        <p:sp>
          <p:nvSpPr>
            <p:cNvPr id="44" name="Freeform 15">
              <a:extLst>
                <a:ext uri="{FF2B5EF4-FFF2-40B4-BE49-F238E27FC236}">
                  <a16:creationId xmlns:a16="http://schemas.microsoft.com/office/drawing/2014/main" id="{60C47B79-CC5C-4F2B-855A-BF0565ABA8E5}"/>
                </a:ext>
              </a:extLst>
            </p:cNvPr>
            <p:cNvSpPr>
              <a:spLocks/>
            </p:cNvSpPr>
            <p:nvPr/>
          </p:nvSpPr>
          <p:spPr bwMode="auto">
            <a:xfrm>
              <a:off x="4488260" y="4236847"/>
              <a:ext cx="723900" cy="577850"/>
            </a:xfrm>
            <a:custGeom>
              <a:avLst/>
              <a:gdLst>
                <a:gd name="T0" fmla="*/ 0 w 1368"/>
                <a:gd name="T1" fmla="*/ 137 h 1094"/>
                <a:gd name="T2" fmla="*/ 0 w 1368"/>
                <a:gd name="T3" fmla="*/ 957 h 1094"/>
                <a:gd name="T4" fmla="*/ 684 w 1368"/>
                <a:gd name="T5" fmla="*/ 1094 h 1094"/>
                <a:gd name="T6" fmla="*/ 1368 w 1368"/>
                <a:gd name="T7" fmla="*/ 957 h 1094"/>
                <a:gd name="T8" fmla="*/ 1368 w 1368"/>
                <a:gd name="T9" fmla="*/ 137 h 1094"/>
                <a:gd name="T10" fmla="*/ 684 w 1368"/>
                <a:gd name="T11" fmla="*/ 0 h 1094"/>
                <a:gd name="T12" fmla="*/ 0 w 1368"/>
                <a:gd name="T13" fmla="*/ 137 h 1094"/>
              </a:gdLst>
              <a:ahLst/>
              <a:cxnLst>
                <a:cxn ang="0">
                  <a:pos x="T0" y="T1"/>
                </a:cxn>
                <a:cxn ang="0">
                  <a:pos x="T2" y="T3"/>
                </a:cxn>
                <a:cxn ang="0">
                  <a:pos x="T4" y="T5"/>
                </a:cxn>
                <a:cxn ang="0">
                  <a:pos x="T6" y="T7"/>
                </a:cxn>
                <a:cxn ang="0">
                  <a:pos x="T8" y="T9"/>
                </a:cxn>
                <a:cxn ang="0">
                  <a:pos x="T10" y="T11"/>
                </a:cxn>
                <a:cxn ang="0">
                  <a:pos x="T12" y="T13"/>
                </a:cxn>
              </a:cxnLst>
              <a:rect l="0" t="0" r="r" b="b"/>
              <a:pathLst>
                <a:path w="1368" h="1094">
                  <a:moveTo>
                    <a:pt x="0" y="137"/>
                  </a:moveTo>
                  <a:lnTo>
                    <a:pt x="0" y="957"/>
                  </a:lnTo>
                  <a:cubicBezTo>
                    <a:pt x="0" y="1033"/>
                    <a:pt x="307" y="1094"/>
                    <a:pt x="684" y="1094"/>
                  </a:cubicBezTo>
                  <a:cubicBezTo>
                    <a:pt x="1062" y="1094"/>
                    <a:pt x="1368" y="1033"/>
                    <a:pt x="1368" y="957"/>
                  </a:cubicBezTo>
                  <a:lnTo>
                    <a:pt x="1368" y="137"/>
                  </a:lnTo>
                  <a:cubicBezTo>
                    <a:pt x="1368" y="61"/>
                    <a:pt x="1062" y="0"/>
                    <a:pt x="684" y="0"/>
                  </a:cubicBezTo>
                  <a:cubicBezTo>
                    <a:pt x="307" y="0"/>
                    <a:pt x="0" y="61"/>
                    <a:pt x="0" y="137"/>
                  </a:cubicBezTo>
                  <a:close/>
                </a:path>
              </a:pathLst>
            </a:custGeom>
            <a:grp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5" name="Freeform 16">
              <a:extLst>
                <a:ext uri="{FF2B5EF4-FFF2-40B4-BE49-F238E27FC236}">
                  <a16:creationId xmlns:a16="http://schemas.microsoft.com/office/drawing/2014/main" id="{43960B63-5595-4E92-8864-FFF473612E40}"/>
                </a:ext>
              </a:extLst>
            </p:cNvPr>
            <p:cNvSpPr>
              <a:spLocks noEditPoints="1"/>
            </p:cNvSpPr>
            <p:nvPr/>
          </p:nvSpPr>
          <p:spPr bwMode="auto">
            <a:xfrm>
              <a:off x="4488260" y="4236847"/>
              <a:ext cx="723900" cy="577850"/>
            </a:xfrm>
            <a:custGeom>
              <a:avLst/>
              <a:gdLst>
                <a:gd name="T0" fmla="*/ 0 w 1368"/>
                <a:gd name="T1" fmla="*/ 137 h 1094"/>
                <a:gd name="T2" fmla="*/ 0 w 1368"/>
                <a:gd name="T3" fmla="*/ 957 h 1094"/>
                <a:gd name="T4" fmla="*/ 684 w 1368"/>
                <a:gd name="T5" fmla="*/ 1094 h 1094"/>
                <a:gd name="T6" fmla="*/ 1368 w 1368"/>
                <a:gd name="T7" fmla="*/ 957 h 1094"/>
                <a:gd name="T8" fmla="*/ 1368 w 1368"/>
                <a:gd name="T9" fmla="*/ 137 h 1094"/>
                <a:gd name="T10" fmla="*/ 684 w 1368"/>
                <a:gd name="T11" fmla="*/ 0 h 1094"/>
                <a:gd name="T12" fmla="*/ 0 w 1368"/>
                <a:gd name="T13" fmla="*/ 137 h 1094"/>
                <a:gd name="T14" fmla="*/ 0 w 1368"/>
                <a:gd name="T15" fmla="*/ 137 h 1094"/>
                <a:gd name="T16" fmla="*/ 684 w 1368"/>
                <a:gd name="T17" fmla="*/ 273 h 1094"/>
                <a:gd name="T18" fmla="*/ 1368 w 1368"/>
                <a:gd name="T19" fmla="*/ 137 h 1094"/>
                <a:gd name="T20" fmla="*/ 0 w 1368"/>
                <a:gd name="T21" fmla="*/ 205 h 1094"/>
                <a:gd name="T22" fmla="*/ 684 w 1368"/>
                <a:gd name="T23" fmla="*/ 342 h 1094"/>
                <a:gd name="T24" fmla="*/ 1368 w 1368"/>
                <a:gd name="T25" fmla="*/ 205 h 1094"/>
                <a:gd name="T26" fmla="*/ 0 w 1368"/>
                <a:gd name="T27" fmla="*/ 273 h 1094"/>
                <a:gd name="T28" fmla="*/ 684 w 1368"/>
                <a:gd name="T29" fmla="*/ 410 h 1094"/>
                <a:gd name="T30" fmla="*/ 1368 w 1368"/>
                <a:gd name="T31" fmla="*/ 273 h 10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68" h="1094">
                  <a:moveTo>
                    <a:pt x="0" y="137"/>
                  </a:moveTo>
                  <a:lnTo>
                    <a:pt x="0" y="957"/>
                  </a:lnTo>
                  <a:cubicBezTo>
                    <a:pt x="0" y="1033"/>
                    <a:pt x="307" y="1094"/>
                    <a:pt x="684" y="1094"/>
                  </a:cubicBezTo>
                  <a:cubicBezTo>
                    <a:pt x="1062" y="1094"/>
                    <a:pt x="1368" y="1033"/>
                    <a:pt x="1368" y="957"/>
                  </a:cubicBezTo>
                  <a:lnTo>
                    <a:pt x="1368" y="137"/>
                  </a:lnTo>
                  <a:cubicBezTo>
                    <a:pt x="1368" y="61"/>
                    <a:pt x="1062" y="0"/>
                    <a:pt x="684" y="0"/>
                  </a:cubicBezTo>
                  <a:cubicBezTo>
                    <a:pt x="307" y="0"/>
                    <a:pt x="0" y="61"/>
                    <a:pt x="0" y="137"/>
                  </a:cubicBezTo>
                  <a:close/>
                  <a:moveTo>
                    <a:pt x="0" y="137"/>
                  </a:moveTo>
                  <a:cubicBezTo>
                    <a:pt x="0" y="212"/>
                    <a:pt x="307" y="273"/>
                    <a:pt x="684" y="273"/>
                  </a:cubicBezTo>
                  <a:cubicBezTo>
                    <a:pt x="1062" y="273"/>
                    <a:pt x="1368" y="212"/>
                    <a:pt x="1368" y="137"/>
                  </a:cubicBezTo>
                  <a:moveTo>
                    <a:pt x="0" y="205"/>
                  </a:moveTo>
                  <a:cubicBezTo>
                    <a:pt x="0" y="280"/>
                    <a:pt x="307" y="342"/>
                    <a:pt x="684" y="342"/>
                  </a:cubicBezTo>
                  <a:cubicBezTo>
                    <a:pt x="1062" y="342"/>
                    <a:pt x="1368" y="280"/>
                    <a:pt x="1368" y="205"/>
                  </a:cubicBezTo>
                  <a:moveTo>
                    <a:pt x="0" y="273"/>
                  </a:moveTo>
                  <a:cubicBezTo>
                    <a:pt x="0" y="349"/>
                    <a:pt x="307" y="410"/>
                    <a:pt x="684" y="410"/>
                  </a:cubicBezTo>
                  <a:cubicBezTo>
                    <a:pt x="1062" y="410"/>
                    <a:pt x="1368" y="349"/>
                    <a:pt x="1368" y="273"/>
                  </a:cubicBezTo>
                </a:path>
              </a:pathLst>
            </a:custGeom>
            <a:grpFill/>
            <a:ln w="7938" cap="sq">
              <a:solidFill>
                <a:srgbClr val="C8C8C8"/>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grpSp>
      <p:grpSp>
        <p:nvGrpSpPr>
          <p:cNvPr id="46" name="组合 45">
            <a:extLst>
              <a:ext uri="{FF2B5EF4-FFF2-40B4-BE49-F238E27FC236}">
                <a16:creationId xmlns:a16="http://schemas.microsoft.com/office/drawing/2014/main" id="{0FEA6E8D-0007-4EF7-9A5F-3D37E45ED9C8}"/>
              </a:ext>
            </a:extLst>
          </p:cNvPr>
          <p:cNvGrpSpPr/>
          <p:nvPr/>
        </p:nvGrpSpPr>
        <p:grpSpPr>
          <a:xfrm>
            <a:off x="7656160" y="2814490"/>
            <a:ext cx="571500" cy="457050"/>
            <a:chOff x="4488260" y="4236847"/>
            <a:chExt cx="723900" cy="577850"/>
          </a:xfrm>
          <a:solidFill>
            <a:schemeClr val="accent2">
              <a:lumMod val="75000"/>
            </a:schemeClr>
          </a:solidFill>
        </p:grpSpPr>
        <p:sp>
          <p:nvSpPr>
            <p:cNvPr id="47" name="Freeform 15">
              <a:extLst>
                <a:ext uri="{FF2B5EF4-FFF2-40B4-BE49-F238E27FC236}">
                  <a16:creationId xmlns:a16="http://schemas.microsoft.com/office/drawing/2014/main" id="{CD55F62B-45E2-4E3A-8A67-8623CAF4FA50}"/>
                </a:ext>
              </a:extLst>
            </p:cNvPr>
            <p:cNvSpPr>
              <a:spLocks/>
            </p:cNvSpPr>
            <p:nvPr/>
          </p:nvSpPr>
          <p:spPr bwMode="auto">
            <a:xfrm>
              <a:off x="4488260" y="4236847"/>
              <a:ext cx="723900" cy="577850"/>
            </a:xfrm>
            <a:custGeom>
              <a:avLst/>
              <a:gdLst>
                <a:gd name="T0" fmla="*/ 0 w 1368"/>
                <a:gd name="T1" fmla="*/ 137 h 1094"/>
                <a:gd name="T2" fmla="*/ 0 w 1368"/>
                <a:gd name="T3" fmla="*/ 957 h 1094"/>
                <a:gd name="T4" fmla="*/ 684 w 1368"/>
                <a:gd name="T5" fmla="*/ 1094 h 1094"/>
                <a:gd name="T6" fmla="*/ 1368 w 1368"/>
                <a:gd name="T7" fmla="*/ 957 h 1094"/>
                <a:gd name="T8" fmla="*/ 1368 w 1368"/>
                <a:gd name="T9" fmla="*/ 137 h 1094"/>
                <a:gd name="T10" fmla="*/ 684 w 1368"/>
                <a:gd name="T11" fmla="*/ 0 h 1094"/>
                <a:gd name="T12" fmla="*/ 0 w 1368"/>
                <a:gd name="T13" fmla="*/ 137 h 1094"/>
              </a:gdLst>
              <a:ahLst/>
              <a:cxnLst>
                <a:cxn ang="0">
                  <a:pos x="T0" y="T1"/>
                </a:cxn>
                <a:cxn ang="0">
                  <a:pos x="T2" y="T3"/>
                </a:cxn>
                <a:cxn ang="0">
                  <a:pos x="T4" y="T5"/>
                </a:cxn>
                <a:cxn ang="0">
                  <a:pos x="T6" y="T7"/>
                </a:cxn>
                <a:cxn ang="0">
                  <a:pos x="T8" y="T9"/>
                </a:cxn>
                <a:cxn ang="0">
                  <a:pos x="T10" y="T11"/>
                </a:cxn>
                <a:cxn ang="0">
                  <a:pos x="T12" y="T13"/>
                </a:cxn>
              </a:cxnLst>
              <a:rect l="0" t="0" r="r" b="b"/>
              <a:pathLst>
                <a:path w="1368" h="1094">
                  <a:moveTo>
                    <a:pt x="0" y="137"/>
                  </a:moveTo>
                  <a:lnTo>
                    <a:pt x="0" y="957"/>
                  </a:lnTo>
                  <a:cubicBezTo>
                    <a:pt x="0" y="1033"/>
                    <a:pt x="307" y="1094"/>
                    <a:pt x="684" y="1094"/>
                  </a:cubicBezTo>
                  <a:cubicBezTo>
                    <a:pt x="1062" y="1094"/>
                    <a:pt x="1368" y="1033"/>
                    <a:pt x="1368" y="957"/>
                  </a:cubicBezTo>
                  <a:lnTo>
                    <a:pt x="1368" y="137"/>
                  </a:lnTo>
                  <a:cubicBezTo>
                    <a:pt x="1368" y="61"/>
                    <a:pt x="1062" y="0"/>
                    <a:pt x="684" y="0"/>
                  </a:cubicBezTo>
                  <a:cubicBezTo>
                    <a:pt x="307" y="0"/>
                    <a:pt x="0" y="61"/>
                    <a:pt x="0" y="137"/>
                  </a:cubicBezTo>
                  <a:close/>
                </a:path>
              </a:pathLst>
            </a:custGeom>
            <a:grp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48" name="Freeform 16">
              <a:extLst>
                <a:ext uri="{FF2B5EF4-FFF2-40B4-BE49-F238E27FC236}">
                  <a16:creationId xmlns:a16="http://schemas.microsoft.com/office/drawing/2014/main" id="{B370DC6B-DA99-4D67-B3DF-529814C4EF43}"/>
                </a:ext>
              </a:extLst>
            </p:cNvPr>
            <p:cNvSpPr>
              <a:spLocks noEditPoints="1"/>
            </p:cNvSpPr>
            <p:nvPr/>
          </p:nvSpPr>
          <p:spPr bwMode="auto">
            <a:xfrm>
              <a:off x="4488260" y="4236847"/>
              <a:ext cx="723900" cy="577850"/>
            </a:xfrm>
            <a:custGeom>
              <a:avLst/>
              <a:gdLst>
                <a:gd name="T0" fmla="*/ 0 w 1368"/>
                <a:gd name="T1" fmla="*/ 137 h 1094"/>
                <a:gd name="T2" fmla="*/ 0 w 1368"/>
                <a:gd name="T3" fmla="*/ 957 h 1094"/>
                <a:gd name="T4" fmla="*/ 684 w 1368"/>
                <a:gd name="T5" fmla="*/ 1094 h 1094"/>
                <a:gd name="T6" fmla="*/ 1368 w 1368"/>
                <a:gd name="T7" fmla="*/ 957 h 1094"/>
                <a:gd name="T8" fmla="*/ 1368 w 1368"/>
                <a:gd name="T9" fmla="*/ 137 h 1094"/>
                <a:gd name="T10" fmla="*/ 684 w 1368"/>
                <a:gd name="T11" fmla="*/ 0 h 1094"/>
                <a:gd name="T12" fmla="*/ 0 w 1368"/>
                <a:gd name="T13" fmla="*/ 137 h 1094"/>
                <a:gd name="T14" fmla="*/ 0 w 1368"/>
                <a:gd name="T15" fmla="*/ 137 h 1094"/>
                <a:gd name="T16" fmla="*/ 684 w 1368"/>
                <a:gd name="T17" fmla="*/ 273 h 1094"/>
                <a:gd name="T18" fmla="*/ 1368 w 1368"/>
                <a:gd name="T19" fmla="*/ 137 h 1094"/>
                <a:gd name="T20" fmla="*/ 0 w 1368"/>
                <a:gd name="T21" fmla="*/ 205 h 1094"/>
                <a:gd name="T22" fmla="*/ 684 w 1368"/>
                <a:gd name="T23" fmla="*/ 342 h 1094"/>
                <a:gd name="T24" fmla="*/ 1368 w 1368"/>
                <a:gd name="T25" fmla="*/ 205 h 1094"/>
                <a:gd name="T26" fmla="*/ 0 w 1368"/>
                <a:gd name="T27" fmla="*/ 273 h 1094"/>
                <a:gd name="T28" fmla="*/ 684 w 1368"/>
                <a:gd name="T29" fmla="*/ 410 h 1094"/>
                <a:gd name="T30" fmla="*/ 1368 w 1368"/>
                <a:gd name="T31" fmla="*/ 273 h 10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68" h="1094">
                  <a:moveTo>
                    <a:pt x="0" y="137"/>
                  </a:moveTo>
                  <a:lnTo>
                    <a:pt x="0" y="957"/>
                  </a:lnTo>
                  <a:cubicBezTo>
                    <a:pt x="0" y="1033"/>
                    <a:pt x="307" y="1094"/>
                    <a:pt x="684" y="1094"/>
                  </a:cubicBezTo>
                  <a:cubicBezTo>
                    <a:pt x="1062" y="1094"/>
                    <a:pt x="1368" y="1033"/>
                    <a:pt x="1368" y="957"/>
                  </a:cubicBezTo>
                  <a:lnTo>
                    <a:pt x="1368" y="137"/>
                  </a:lnTo>
                  <a:cubicBezTo>
                    <a:pt x="1368" y="61"/>
                    <a:pt x="1062" y="0"/>
                    <a:pt x="684" y="0"/>
                  </a:cubicBezTo>
                  <a:cubicBezTo>
                    <a:pt x="307" y="0"/>
                    <a:pt x="0" y="61"/>
                    <a:pt x="0" y="137"/>
                  </a:cubicBezTo>
                  <a:close/>
                  <a:moveTo>
                    <a:pt x="0" y="137"/>
                  </a:moveTo>
                  <a:cubicBezTo>
                    <a:pt x="0" y="212"/>
                    <a:pt x="307" y="273"/>
                    <a:pt x="684" y="273"/>
                  </a:cubicBezTo>
                  <a:cubicBezTo>
                    <a:pt x="1062" y="273"/>
                    <a:pt x="1368" y="212"/>
                    <a:pt x="1368" y="137"/>
                  </a:cubicBezTo>
                  <a:moveTo>
                    <a:pt x="0" y="205"/>
                  </a:moveTo>
                  <a:cubicBezTo>
                    <a:pt x="0" y="280"/>
                    <a:pt x="307" y="342"/>
                    <a:pt x="684" y="342"/>
                  </a:cubicBezTo>
                  <a:cubicBezTo>
                    <a:pt x="1062" y="342"/>
                    <a:pt x="1368" y="280"/>
                    <a:pt x="1368" y="205"/>
                  </a:cubicBezTo>
                  <a:moveTo>
                    <a:pt x="0" y="273"/>
                  </a:moveTo>
                  <a:cubicBezTo>
                    <a:pt x="0" y="349"/>
                    <a:pt x="307" y="410"/>
                    <a:pt x="684" y="410"/>
                  </a:cubicBezTo>
                  <a:cubicBezTo>
                    <a:pt x="1062" y="410"/>
                    <a:pt x="1368" y="349"/>
                    <a:pt x="1368" y="273"/>
                  </a:cubicBezTo>
                </a:path>
              </a:pathLst>
            </a:custGeom>
            <a:grpFill/>
            <a:ln w="7938" cap="sq">
              <a:solidFill>
                <a:srgbClr val="C8C8C8"/>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grpSp>
    </p:spTree>
    <p:custDataLst>
      <p:tags r:id="rId1"/>
    </p:custDataLst>
    <p:extLst>
      <p:ext uri="{BB962C8B-B14F-4D97-AF65-F5344CB8AC3E}">
        <p14:creationId xmlns:p14="http://schemas.microsoft.com/office/powerpoint/2010/main" val="182538852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889686" y="4980"/>
            <a:ext cx="5023433" cy="400110"/>
          </a:xfrm>
          <a:prstGeom prst="rect">
            <a:avLst/>
          </a:prstGeom>
          <a:noFill/>
          <a:ln>
            <a:noFill/>
          </a:ln>
        </p:spPr>
        <p:txBody>
          <a:bodyPr wrap="square" rtlCol="0" anchor="t">
            <a:spAutoFit/>
          </a:bodyPr>
          <a:lstStyle/>
          <a:p>
            <a:r>
              <a:rPr lang="en-US" altLang="zh-CN" sz="2000" dirty="0" err="1">
                <a:latin typeface="方正兰亭粗黑简体" panose="02000000000000000000" pitchFamily="2" charset="-122"/>
                <a:ea typeface="方正兰亭粗黑简体" panose="02000000000000000000" pitchFamily="2" charset="-122"/>
              </a:rPr>
              <a:t>Github</a:t>
            </a:r>
            <a:r>
              <a:rPr lang="zh-CN" altLang="en-US" sz="2000" dirty="0">
                <a:latin typeface="方正兰亭粗黑简体" panose="02000000000000000000" pitchFamily="2" charset="-122"/>
                <a:ea typeface="方正兰亭粗黑简体" panose="02000000000000000000" pitchFamily="2" charset="-122"/>
              </a:rPr>
              <a:t>简介与实操</a:t>
            </a:r>
            <a:r>
              <a:rPr lang="en-US" altLang="zh-CN" sz="2000" dirty="0">
                <a:latin typeface="方正兰亭粗黑简体" panose="02000000000000000000" pitchFamily="2" charset="-122"/>
                <a:ea typeface="方正兰亭粗黑简体" panose="02000000000000000000" pitchFamily="2" charset="-122"/>
              </a:rPr>
              <a:t>—</a:t>
            </a:r>
            <a:r>
              <a:rPr lang="zh-CN" altLang="en-US" sz="2000" dirty="0">
                <a:latin typeface="方正兰亭粗黑简体" panose="02000000000000000000" pitchFamily="2" charset="-122"/>
                <a:ea typeface="方正兰亭粗黑简体" panose="02000000000000000000" pitchFamily="2" charset="-122"/>
              </a:rPr>
              <a:t>简介</a:t>
            </a:r>
            <a:r>
              <a:rPr lang="zh-CN" altLang="en-US" sz="2000" dirty="0">
                <a:ln/>
                <a:effectLst>
                  <a:outerShdw blurRad="38100" dist="19050" dir="2700000" algn="tl" rotWithShape="0">
                    <a:schemeClr val="dk1">
                      <a:alpha val="40000"/>
                    </a:schemeClr>
                  </a:outerShdw>
                </a:effectLst>
              </a:rPr>
              <a:t> </a:t>
            </a:r>
            <a:endParaRPr lang="zh-CN" altLang="en-US" sz="2000" dirty="0">
              <a:ln/>
              <a:solidFill>
                <a:schemeClr val="tx1"/>
              </a:solidFill>
              <a:effectLst>
                <a:outerShdw blurRad="38100" dist="19050" dir="2700000" algn="tl" rotWithShape="0">
                  <a:schemeClr val="dk1">
                    <a:alpha val="40000"/>
                  </a:schemeClr>
                </a:outerShdw>
              </a:effectLst>
            </a:endParaRPr>
          </a:p>
        </p:txBody>
      </p:sp>
      <p:sp>
        <p:nvSpPr>
          <p:cNvPr id="50" name="文本框 14">
            <a:extLst>
              <a:ext uri="{FF2B5EF4-FFF2-40B4-BE49-F238E27FC236}">
                <a16:creationId xmlns:a16="http://schemas.microsoft.com/office/drawing/2014/main" id="{28F76525-390C-4CAD-BC9C-81D91595CF21}"/>
              </a:ext>
            </a:extLst>
          </p:cNvPr>
          <p:cNvSpPr txBox="1"/>
          <p:nvPr/>
        </p:nvSpPr>
        <p:spPr>
          <a:xfrm>
            <a:off x="642416" y="2530224"/>
            <a:ext cx="7488832" cy="1833819"/>
          </a:xfrm>
          <a:prstGeom prst="rect">
            <a:avLst/>
          </a:prstGeom>
        </p:spPr>
        <p:txBody>
          <a:bodyPr vert="horz" rtlCol="0" anchor="ctr">
            <a:normAutofit fontScale="85000" lnSpcReduction="10000"/>
          </a:bodyPr>
          <a:lstStyle>
            <a:defPPr>
              <a:defRPr lang="zh-CN"/>
            </a:defPPr>
            <a:lvl1pPr marL="457200" indent="-457200">
              <a:spcBef>
                <a:spcPct val="0"/>
              </a:spcBef>
              <a:buFont typeface="Wingdings" pitchFamily="2" charset="2"/>
              <a:buChar char="Ø"/>
              <a:defRPr kumimoji="0" sz="2800">
                <a:solidFill>
                  <a:srgbClr val="007C6A"/>
                </a:solidFill>
                <a:latin typeface="+mn-ea"/>
                <a:cs typeface="+mj-cs"/>
              </a:defRPr>
            </a:lvl1pPr>
            <a:lvl2pPr>
              <a:defRPr kumimoji="0">
                <a:solidFill>
                  <a:schemeClr val="tx2"/>
                </a:solidFill>
              </a:defRPr>
            </a:lvl2pPr>
            <a:lvl3pPr>
              <a:defRPr kumimoji="0">
                <a:solidFill>
                  <a:schemeClr val="tx2"/>
                </a:solidFill>
              </a:defRPr>
            </a:lvl3pPr>
            <a:lvl4pPr>
              <a:defRPr kumimoji="0">
                <a:solidFill>
                  <a:schemeClr val="tx2"/>
                </a:solidFill>
              </a:defRPr>
            </a:lvl4pPr>
            <a:lvl5pPr>
              <a:defRPr kumimoji="0">
                <a:solidFill>
                  <a:schemeClr val="tx2"/>
                </a:solidFill>
              </a:defRPr>
            </a:lvl5pPr>
            <a:lvl6pPr>
              <a:defRPr kumimoji="0">
                <a:solidFill>
                  <a:schemeClr val="tx2"/>
                </a:solidFill>
              </a:defRPr>
            </a:lvl6pPr>
            <a:lvl7pPr>
              <a:defRPr kumimoji="0">
                <a:solidFill>
                  <a:schemeClr val="tx2"/>
                </a:solidFill>
              </a:defRPr>
            </a:lvl7pPr>
            <a:lvl8pPr>
              <a:defRPr kumimoji="0">
                <a:solidFill>
                  <a:schemeClr val="tx2"/>
                </a:solidFill>
              </a:defRPr>
            </a:lvl8pPr>
            <a:lvl9pPr>
              <a:defRPr kumimoji="0">
                <a:solidFill>
                  <a:schemeClr val="tx2"/>
                </a:solidFill>
              </a:defRPr>
            </a:lvl9pPr>
          </a:lstStyle>
          <a:p>
            <a:pPr>
              <a:lnSpc>
                <a:spcPct val="130000"/>
              </a:lnSpc>
            </a:pPr>
            <a:r>
              <a:rPr lang="zh-CN" altLang="en-US" b="1" dirty="0">
                <a:sym typeface="Arial" panose="020B0604020202020204" pitchFamily="34" charset="0"/>
              </a:rPr>
              <a:t>注册账号的注意事项</a:t>
            </a:r>
            <a:endParaRPr lang="en-US" altLang="zh-CN" b="1" dirty="0">
              <a:sym typeface="Arial" panose="020B0604020202020204" pitchFamily="34" charset="0"/>
            </a:endParaRPr>
          </a:p>
          <a:p>
            <a:pPr marL="800100" lvl="1" indent="-342900">
              <a:lnSpc>
                <a:spcPct val="130000"/>
              </a:lnSpc>
              <a:buFont typeface="Arial" panose="020B0604020202020204" pitchFamily="34" charset="0"/>
              <a:buChar char="•"/>
            </a:pPr>
            <a:r>
              <a:rPr lang="en-US" altLang="zh-CN" sz="2400" dirty="0">
                <a:solidFill>
                  <a:srgbClr val="007C6A"/>
                </a:solidFill>
              </a:rPr>
              <a:t> </a:t>
            </a:r>
            <a:r>
              <a:rPr lang="zh-CN" altLang="en-US" sz="2400" dirty="0">
                <a:solidFill>
                  <a:srgbClr val="007C6A"/>
                </a:solidFill>
              </a:rPr>
              <a:t>不要使用</a:t>
            </a:r>
            <a:r>
              <a:rPr lang="en-US" altLang="zh-CN" sz="2400" dirty="0">
                <a:solidFill>
                  <a:srgbClr val="007C6A"/>
                </a:solidFill>
              </a:rPr>
              <a:t>163</a:t>
            </a:r>
            <a:r>
              <a:rPr lang="zh-CN" altLang="en-US" sz="2400" dirty="0">
                <a:solidFill>
                  <a:srgbClr val="007C6A"/>
                </a:solidFill>
              </a:rPr>
              <a:t>的邮箱，有可能收不到验证邮件。</a:t>
            </a:r>
            <a:endParaRPr lang="en-US" altLang="zh-CN" sz="2400" dirty="0">
              <a:solidFill>
                <a:srgbClr val="007C6A"/>
              </a:solidFill>
            </a:endParaRPr>
          </a:p>
          <a:p>
            <a:pPr marL="800100" lvl="1" indent="-342900">
              <a:lnSpc>
                <a:spcPct val="130000"/>
              </a:lnSpc>
              <a:buFont typeface="Arial" panose="020B0604020202020204" pitchFamily="34" charset="0"/>
              <a:buChar char="•"/>
            </a:pPr>
            <a:r>
              <a:rPr lang="zh-CN" altLang="en-US" sz="2400" dirty="0">
                <a:solidFill>
                  <a:srgbClr val="007C6A"/>
                </a:solidFill>
              </a:rPr>
              <a:t>较长时间不使用有可能被</a:t>
            </a:r>
            <a:r>
              <a:rPr lang="en-US" altLang="zh-CN" sz="2400" dirty="0" err="1">
                <a:solidFill>
                  <a:srgbClr val="007C6A"/>
                </a:solidFill>
              </a:rPr>
              <a:t>Github</a:t>
            </a:r>
            <a:r>
              <a:rPr lang="zh-CN" altLang="en-US" sz="2400" dirty="0">
                <a:solidFill>
                  <a:srgbClr val="007C6A"/>
                </a:solidFill>
              </a:rPr>
              <a:t>冻结账号。请登录其客服页面</a:t>
            </a:r>
            <a:r>
              <a:rPr lang="en-US" altLang="zh-CN" sz="2400" dirty="0">
                <a:solidFill>
                  <a:srgbClr val="007C6A"/>
                </a:solidFill>
                <a:hlinkClick r:id="rId3"/>
              </a:rPr>
              <a:t>https://github.com/contact</a:t>
            </a:r>
            <a:r>
              <a:rPr lang="zh-CN" altLang="en-US" sz="2400" dirty="0">
                <a:solidFill>
                  <a:srgbClr val="007C6A"/>
                </a:solidFill>
              </a:rPr>
              <a:t>，填写账号恢复申请。</a:t>
            </a:r>
            <a:r>
              <a:rPr lang="en-US" altLang="zh-CN" sz="2400" dirty="0">
                <a:solidFill>
                  <a:srgbClr val="007C6A"/>
                </a:solidFill>
              </a:rPr>
              <a:t> </a:t>
            </a:r>
          </a:p>
          <a:p>
            <a:pPr marL="800100" lvl="1" indent="-342900">
              <a:buFont typeface="Arial" panose="020B0604020202020204" pitchFamily="34" charset="0"/>
              <a:buChar char="•"/>
            </a:pPr>
            <a:endParaRPr lang="en-US" altLang="zh-CN" sz="2400" dirty="0">
              <a:solidFill>
                <a:srgbClr val="007C6A"/>
              </a:solidFill>
            </a:endParaRPr>
          </a:p>
          <a:p>
            <a:pPr marL="800100" lvl="1" indent="-342900">
              <a:buFont typeface="Arial" panose="020B0604020202020204" pitchFamily="34" charset="0"/>
              <a:buChar char="•"/>
            </a:pPr>
            <a:endParaRPr lang="en-US" altLang="zh-CN" sz="2400" dirty="0">
              <a:solidFill>
                <a:srgbClr val="007C6A"/>
              </a:solidFill>
            </a:endParaRPr>
          </a:p>
        </p:txBody>
      </p:sp>
      <p:sp>
        <p:nvSpPr>
          <p:cNvPr id="51" name="文本框 14">
            <a:extLst>
              <a:ext uri="{FF2B5EF4-FFF2-40B4-BE49-F238E27FC236}">
                <a16:creationId xmlns:a16="http://schemas.microsoft.com/office/drawing/2014/main" id="{2C8E9938-4221-43CC-8CA4-347225175F16}"/>
              </a:ext>
            </a:extLst>
          </p:cNvPr>
          <p:cNvSpPr txBox="1"/>
          <p:nvPr/>
        </p:nvSpPr>
        <p:spPr>
          <a:xfrm>
            <a:off x="613024" y="658016"/>
            <a:ext cx="5112568" cy="1221180"/>
          </a:xfrm>
          <a:prstGeom prst="rect">
            <a:avLst/>
          </a:prstGeom>
        </p:spPr>
        <p:txBody>
          <a:bodyPr vert="horz" rtlCol="0" anchor="ctr">
            <a:normAutofit/>
          </a:bodyPr>
          <a:lstStyle>
            <a:defPPr>
              <a:defRPr lang="zh-CN"/>
            </a:defPPr>
            <a:lvl1pPr marL="457200" indent="-457200">
              <a:spcBef>
                <a:spcPct val="0"/>
              </a:spcBef>
              <a:buFont typeface="Wingdings" pitchFamily="2" charset="2"/>
              <a:buChar char="Ø"/>
              <a:defRPr kumimoji="0" sz="2800">
                <a:solidFill>
                  <a:srgbClr val="007C6A"/>
                </a:solidFill>
                <a:latin typeface="+mn-ea"/>
                <a:cs typeface="+mj-cs"/>
              </a:defRPr>
            </a:lvl1pPr>
            <a:lvl2pPr>
              <a:defRPr kumimoji="0">
                <a:solidFill>
                  <a:schemeClr val="tx2"/>
                </a:solidFill>
              </a:defRPr>
            </a:lvl2pPr>
            <a:lvl3pPr>
              <a:defRPr kumimoji="0">
                <a:solidFill>
                  <a:schemeClr val="tx2"/>
                </a:solidFill>
              </a:defRPr>
            </a:lvl3pPr>
            <a:lvl4pPr>
              <a:defRPr kumimoji="0">
                <a:solidFill>
                  <a:schemeClr val="tx2"/>
                </a:solidFill>
              </a:defRPr>
            </a:lvl4pPr>
            <a:lvl5pPr>
              <a:defRPr kumimoji="0">
                <a:solidFill>
                  <a:schemeClr val="tx2"/>
                </a:solidFill>
              </a:defRPr>
            </a:lvl5pPr>
            <a:lvl6pPr>
              <a:defRPr kumimoji="0">
                <a:solidFill>
                  <a:schemeClr val="tx2"/>
                </a:solidFill>
              </a:defRPr>
            </a:lvl6pPr>
            <a:lvl7pPr>
              <a:defRPr kumimoji="0">
                <a:solidFill>
                  <a:schemeClr val="tx2"/>
                </a:solidFill>
              </a:defRPr>
            </a:lvl7pPr>
            <a:lvl8pPr>
              <a:defRPr kumimoji="0">
                <a:solidFill>
                  <a:schemeClr val="tx2"/>
                </a:solidFill>
              </a:defRPr>
            </a:lvl8pPr>
            <a:lvl9pPr>
              <a:defRPr kumimoji="0">
                <a:solidFill>
                  <a:schemeClr val="tx2"/>
                </a:solidFill>
              </a:defRPr>
            </a:lvl9pPr>
          </a:lstStyle>
          <a:p>
            <a:r>
              <a:rPr lang="zh-CN" altLang="en-US" b="1" dirty="0">
                <a:sym typeface="Arial" panose="020B0604020202020204" pitchFamily="34" charset="0"/>
              </a:rPr>
              <a:t>网址</a:t>
            </a:r>
            <a:endParaRPr lang="en-US" altLang="zh-CN" b="1" dirty="0">
              <a:sym typeface="Arial" panose="020B0604020202020204" pitchFamily="34" charset="0"/>
            </a:endParaRPr>
          </a:p>
          <a:p>
            <a:pPr lvl="1"/>
            <a:r>
              <a:rPr lang="en-US" altLang="zh-CN" sz="2800" dirty="0">
                <a:solidFill>
                  <a:srgbClr val="007C6A"/>
                </a:solidFill>
                <a:latin typeface="Arial" panose="020B0604020202020204" pitchFamily="34" charset="0"/>
                <a:ea typeface="微软雅黑" panose="020B0503020204020204" pitchFamily="34" charset="-122"/>
                <a:sym typeface="Arial" panose="020B0604020202020204" pitchFamily="34" charset="0"/>
              </a:rPr>
              <a:t>https://github.com/</a:t>
            </a:r>
            <a:endParaRPr lang="zh-CN" altLang="en-US" sz="2800" dirty="0">
              <a:solidFill>
                <a:srgbClr val="007C6A"/>
              </a:solidFill>
              <a:latin typeface="Arial" panose="020B0604020202020204" pitchFamily="34" charset="0"/>
              <a:ea typeface="微软雅黑" panose="020B0503020204020204" pitchFamily="34" charset="-122"/>
              <a:sym typeface="Arial" panose="020B0604020202020204" pitchFamily="34" charset="0"/>
            </a:endParaRPr>
          </a:p>
        </p:txBody>
      </p:sp>
    </p:spTree>
    <p:custDataLst>
      <p:tags r:id="rId1"/>
    </p:custDataLst>
    <p:extLst>
      <p:ext uri="{BB962C8B-B14F-4D97-AF65-F5344CB8AC3E}">
        <p14:creationId xmlns:p14="http://schemas.microsoft.com/office/powerpoint/2010/main" val="29703083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889686" y="4980"/>
            <a:ext cx="5023433" cy="400110"/>
          </a:xfrm>
          <a:prstGeom prst="rect">
            <a:avLst/>
          </a:prstGeom>
          <a:noFill/>
          <a:ln>
            <a:noFill/>
          </a:ln>
        </p:spPr>
        <p:txBody>
          <a:bodyPr wrap="square" rtlCol="0" anchor="t">
            <a:spAutoFit/>
          </a:bodyPr>
          <a:lstStyle/>
          <a:p>
            <a:r>
              <a:rPr lang="en-US" altLang="zh-CN" sz="2000" dirty="0" err="1">
                <a:latin typeface="方正兰亭粗黑简体" panose="02000000000000000000" pitchFamily="2" charset="-122"/>
                <a:ea typeface="方正兰亭粗黑简体" panose="02000000000000000000" pitchFamily="2" charset="-122"/>
              </a:rPr>
              <a:t>Github</a:t>
            </a:r>
            <a:r>
              <a:rPr lang="zh-CN" altLang="en-US" sz="2000" dirty="0">
                <a:latin typeface="方正兰亭粗黑简体" panose="02000000000000000000" pitchFamily="2" charset="-122"/>
                <a:ea typeface="方正兰亭粗黑简体" panose="02000000000000000000" pitchFamily="2" charset="-122"/>
              </a:rPr>
              <a:t>简介与实操</a:t>
            </a:r>
            <a:r>
              <a:rPr lang="en-US" altLang="zh-CN" sz="2000" dirty="0">
                <a:latin typeface="方正兰亭粗黑简体" panose="02000000000000000000" pitchFamily="2" charset="-122"/>
                <a:ea typeface="方正兰亭粗黑简体" panose="02000000000000000000" pitchFamily="2" charset="-122"/>
              </a:rPr>
              <a:t>—</a:t>
            </a:r>
            <a:r>
              <a:rPr lang="zh-CN" altLang="en-US" sz="2000" dirty="0">
                <a:latin typeface="方正兰亭粗黑简体" panose="02000000000000000000" pitchFamily="2" charset="-122"/>
                <a:ea typeface="方正兰亭粗黑简体" panose="02000000000000000000" pitchFamily="2" charset="-122"/>
              </a:rPr>
              <a:t>实操</a:t>
            </a:r>
            <a:r>
              <a:rPr lang="zh-CN" altLang="en-US" sz="2000" dirty="0">
                <a:ln/>
                <a:effectLst>
                  <a:outerShdw blurRad="38100" dist="19050" dir="2700000" algn="tl" rotWithShape="0">
                    <a:schemeClr val="dk1">
                      <a:alpha val="40000"/>
                    </a:schemeClr>
                  </a:outerShdw>
                </a:effectLst>
              </a:rPr>
              <a:t> </a:t>
            </a:r>
            <a:endParaRPr lang="zh-CN" altLang="en-US" sz="2000" dirty="0">
              <a:ln/>
              <a:solidFill>
                <a:schemeClr val="tx1"/>
              </a:solidFill>
              <a:effectLst>
                <a:outerShdw blurRad="38100" dist="19050" dir="2700000" algn="tl" rotWithShape="0">
                  <a:schemeClr val="dk1">
                    <a:alpha val="40000"/>
                  </a:schemeClr>
                </a:outerShdw>
              </a:effectLst>
            </a:endParaRPr>
          </a:p>
        </p:txBody>
      </p:sp>
      <p:sp>
        <p:nvSpPr>
          <p:cNvPr id="39" name="文本框 14">
            <a:extLst>
              <a:ext uri="{FF2B5EF4-FFF2-40B4-BE49-F238E27FC236}">
                <a16:creationId xmlns:a16="http://schemas.microsoft.com/office/drawing/2014/main" id="{2FB01E34-1E97-40A4-89F6-AEBD75545F30}"/>
              </a:ext>
            </a:extLst>
          </p:cNvPr>
          <p:cNvSpPr txBox="1"/>
          <p:nvPr/>
        </p:nvSpPr>
        <p:spPr>
          <a:xfrm>
            <a:off x="341784" y="441723"/>
            <a:ext cx="8460432" cy="606027"/>
          </a:xfrm>
          <a:prstGeom prst="rect">
            <a:avLst/>
          </a:prstGeom>
        </p:spPr>
        <p:txBody>
          <a:bodyPr vert="horz" rtlCol="0" anchor="ctr">
            <a:normAutofit/>
          </a:bodyPr>
          <a:lstStyle>
            <a:defPPr>
              <a:defRPr lang="zh-CN"/>
            </a:defPPr>
            <a:lvl1pPr marL="457200" indent="-457200">
              <a:spcBef>
                <a:spcPct val="0"/>
              </a:spcBef>
              <a:buFont typeface="Wingdings" pitchFamily="2" charset="2"/>
              <a:buChar char="Ø"/>
              <a:defRPr kumimoji="0" sz="2800">
                <a:solidFill>
                  <a:srgbClr val="007C6A"/>
                </a:solidFill>
                <a:latin typeface="+mn-ea"/>
                <a:cs typeface="+mj-cs"/>
              </a:defRPr>
            </a:lvl1pPr>
            <a:lvl2pPr>
              <a:defRPr kumimoji="0">
                <a:solidFill>
                  <a:schemeClr val="tx2"/>
                </a:solidFill>
              </a:defRPr>
            </a:lvl2pPr>
            <a:lvl3pPr>
              <a:defRPr kumimoji="0">
                <a:solidFill>
                  <a:schemeClr val="tx2"/>
                </a:solidFill>
              </a:defRPr>
            </a:lvl3pPr>
            <a:lvl4pPr>
              <a:defRPr kumimoji="0">
                <a:solidFill>
                  <a:schemeClr val="tx2"/>
                </a:solidFill>
              </a:defRPr>
            </a:lvl4pPr>
            <a:lvl5pPr>
              <a:defRPr kumimoji="0">
                <a:solidFill>
                  <a:schemeClr val="tx2"/>
                </a:solidFill>
              </a:defRPr>
            </a:lvl5pPr>
            <a:lvl6pPr>
              <a:defRPr kumimoji="0">
                <a:solidFill>
                  <a:schemeClr val="tx2"/>
                </a:solidFill>
              </a:defRPr>
            </a:lvl6pPr>
            <a:lvl7pPr>
              <a:defRPr kumimoji="0">
                <a:solidFill>
                  <a:schemeClr val="tx2"/>
                </a:solidFill>
              </a:defRPr>
            </a:lvl7pPr>
            <a:lvl8pPr>
              <a:defRPr kumimoji="0">
                <a:solidFill>
                  <a:schemeClr val="tx2"/>
                </a:solidFill>
              </a:defRPr>
            </a:lvl8pPr>
            <a:lvl9pPr>
              <a:defRPr kumimoji="0">
                <a:solidFill>
                  <a:schemeClr val="tx2"/>
                </a:solidFill>
              </a:defRPr>
            </a:lvl9pPr>
          </a:lstStyle>
          <a:p>
            <a:pPr>
              <a:lnSpc>
                <a:spcPct val="130000"/>
              </a:lnSpc>
            </a:pPr>
            <a:r>
              <a:rPr lang="zh-CN" altLang="en-US" sz="2400" b="1" dirty="0">
                <a:sym typeface="Arial" panose="020B0604020202020204" pitchFamily="34" charset="0"/>
              </a:rPr>
              <a:t>注册</a:t>
            </a:r>
            <a:r>
              <a:rPr lang="en-US" altLang="zh-CN" sz="2400" b="1" dirty="0" err="1">
                <a:sym typeface="Arial" panose="020B0604020202020204" pitchFamily="34" charset="0"/>
              </a:rPr>
              <a:t>Github</a:t>
            </a:r>
            <a:r>
              <a:rPr lang="zh-CN" altLang="en-US" sz="2400" b="1" dirty="0">
                <a:sym typeface="Arial" panose="020B0604020202020204" pitchFamily="34" charset="0"/>
              </a:rPr>
              <a:t>网站账号</a:t>
            </a:r>
            <a:endParaRPr lang="en-US" altLang="zh-CN" sz="2400" b="1" dirty="0">
              <a:sym typeface="Arial" panose="020B0604020202020204" pitchFamily="34" charset="0"/>
            </a:endParaRPr>
          </a:p>
        </p:txBody>
      </p:sp>
      <p:pic>
        <p:nvPicPr>
          <p:cNvPr id="2" name="图片 1">
            <a:extLst>
              <a:ext uri="{FF2B5EF4-FFF2-40B4-BE49-F238E27FC236}">
                <a16:creationId xmlns:a16="http://schemas.microsoft.com/office/drawing/2014/main" id="{87831116-6361-4478-97BF-370DB45F9620}"/>
              </a:ext>
            </a:extLst>
          </p:cNvPr>
          <p:cNvPicPr>
            <a:picLocks noChangeAspect="1"/>
          </p:cNvPicPr>
          <p:nvPr/>
        </p:nvPicPr>
        <p:blipFill>
          <a:blip r:embed="rId3"/>
          <a:stretch>
            <a:fillRect/>
          </a:stretch>
        </p:blipFill>
        <p:spPr>
          <a:xfrm>
            <a:off x="0" y="971550"/>
            <a:ext cx="9144000" cy="4171950"/>
          </a:xfrm>
          <a:prstGeom prst="rect">
            <a:avLst/>
          </a:prstGeom>
        </p:spPr>
      </p:pic>
    </p:spTree>
    <p:custDataLst>
      <p:tags r:id="rId1"/>
    </p:custDataLst>
    <p:extLst>
      <p:ext uri="{BB962C8B-B14F-4D97-AF65-F5344CB8AC3E}">
        <p14:creationId xmlns:p14="http://schemas.microsoft.com/office/powerpoint/2010/main" val="405871343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889686" y="4980"/>
            <a:ext cx="5023433" cy="400110"/>
          </a:xfrm>
          <a:prstGeom prst="rect">
            <a:avLst/>
          </a:prstGeom>
          <a:noFill/>
          <a:ln>
            <a:noFill/>
          </a:ln>
        </p:spPr>
        <p:txBody>
          <a:bodyPr wrap="square" rtlCol="0" anchor="t">
            <a:spAutoFit/>
          </a:bodyPr>
          <a:lstStyle/>
          <a:p>
            <a:r>
              <a:rPr lang="en-US" altLang="zh-CN" sz="2000" dirty="0" err="1">
                <a:latin typeface="方正兰亭粗黑简体" panose="02000000000000000000" pitchFamily="2" charset="-122"/>
                <a:ea typeface="方正兰亭粗黑简体" panose="02000000000000000000" pitchFamily="2" charset="-122"/>
              </a:rPr>
              <a:t>Github</a:t>
            </a:r>
            <a:r>
              <a:rPr lang="zh-CN" altLang="en-US" sz="2000" dirty="0">
                <a:latin typeface="方正兰亭粗黑简体" panose="02000000000000000000" pitchFamily="2" charset="-122"/>
                <a:ea typeface="方正兰亭粗黑简体" panose="02000000000000000000" pitchFamily="2" charset="-122"/>
              </a:rPr>
              <a:t>简介与实操</a:t>
            </a:r>
            <a:r>
              <a:rPr lang="en-US" altLang="zh-CN" sz="2000" dirty="0">
                <a:latin typeface="方正兰亭粗黑简体" panose="02000000000000000000" pitchFamily="2" charset="-122"/>
                <a:ea typeface="方正兰亭粗黑简体" panose="02000000000000000000" pitchFamily="2" charset="-122"/>
              </a:rPr>
              <a:t>—</a:t>
            </a:r>
            <a:r>
              <a:rPr lang="zh-CN" altLang="en-US" sz="2000" dirty="0">
                <a:latin typeface="方正兰亭粗黑简体" panose="02000000000000000000" pitchFamily="2" charset="-122"/>
                <a:ea typeface="方正兰亭粗黑简体" panose="02000000000000000000" pitchFamily="2" charset="-122"/>
              </a:rPr>
              <a:t>实操</a:t>
            </a:r>
            <a:r>
              <a:rPr lang="zh-CN" altLang="en-US" sz="2000" dirty="0">
                <a:ln/>
                <a:effectLst>
                  <a:outerShdw blurRad="38100" dist="19050" dir="2700000" algn="tl" rotWithShape="0">
                    <a:schemeClr val="dk1">
                      <a:alpha val="40000"/>
                    </a:schemeClr>
                  </a:outerShdw>
                </a:effectLst>
              </a:rPr>
              <a:t> </a:t>
            </a:r>
            <a:endParaRPr lang="zh-CN" altLang="en-US" sz="2000" dirty="0">
              <a:ln/>
              <a:solidFill>
                <a:schemeClr val="tx1"/>
              </a:solidFill>
              <a:effectLst>
                <a:outerShdw blurRad="38100" dist="19050" dir="2700000" algn="tl" rotWithShape="0">
                  <a:schemeClr val="dk1">
                    <a:alpha val="40000"/>
                  </a:schemeClr>
                </a:outerShdw>
              </a:effectLst>
            </a:endParaRPr>
          </a:p>
        </p:txBody>
      </p:sp>
      <p:sp>
        <p:nvSpPr>
          <p:cNvPr id="40" name="文本框 14">
            <a:extLst>
              <a:ext uri="{FF2B5EF4-FFF2-40B4-BE49-F238E27FC236}">
                <a16:creationId xmlns:a16="http://schemas.microsoft.com/office/drawing/2014/main" id="{512657EB-3E97-42FB-A259-9327BA33B8D4}"/>
              </a:ext>
            </a:extLst>
          </p:cNvPr>
          <p:cNvSpPr txBox="1"/>
          <p:nvPr/>
        </p:nvSpPr>
        <p:spPr>
          <a:xfrm>
            <a:off x="341784" y="543679"/>
            <a:ext cx="7920880" cy="1170821"/>
          </a:xfrm>
          <a:prstGeom prst="rect">
            <a:avLst/>
          </a:prstGeom>
        </p:spPr>
        <p:txBody>
          <a:bodyPr vert="horz" rtlCol="0" anchor="ctr">
            <a:normAutofit/>
          </a:bodyPr>
          <a:lstStyle>
            <a:defPPr>
              <a:defRPr lang="zh-CN"/>
            </a:defPPr>
            <a:lvl1pPr marL="457200" indent="-457200">
              <a:spcBef>
                <a:spcPct val="0"/>
              </a:spcBef>
              <a:buFont typeface="Wingdings" pitchFamily="2" charset="2"/>
              <a:buChar char="Ø"/>
              <a:defRPr kumimoji="0" sz="2800">
                <a:solidFill>
                  <a:srgbClr val="007C6A"/>
                </a:solidFill>
                <a:latin typeface="+mn-ea"/>
                <a:cs typeface="+mj-cs"/>
              </a:defRPr>
            </a:lvl1pPr>
            <a:lvl2pPr>
              <a:defRPr kumimoji="0">
                <a:solidFill>
                  <a:schemeClr val="tx2"/>
                </a:solidFill>
              </a:defRPr>
            </a:lvl2pPr>
            <a:lvl3pPr>
              <a:defRPr kumimoji="0">
                <a:solidFill>
                  <a:schemeClr val="tx2"/>
                </a:solidFill>
              </a:defRPr>
            </a:lvl3pPr>
            <a:lvl4pPr>
              <a:defRPr kumimoji="0">
                <a:solidFill>
                  <a:schemeClr val="tx2"/>
                </a:solidFill>
              </a:defRPr>
            </a:lvl4pPr>
            <a:lvl5pPr>
              <a:defRPr kumimoji="0">
                <a:solidFill>
                  <a:schemeClr val="tx2"/>
                </a:solidFill>
              </a:defRPr>
            </a:lvl5pPr>
            <a:lvl6pPr>
              <a:defRPr kumimoji="0">
                <a:solidFill>
                  <a:schemeClr val="tx2"/>
                </a:solidFill>
              </a:defRPr>
            </a:lvl6pPr>
            <a:lvl7pPr>
              <a:defRPr kumimoji="0">
                <a:solidFill>
                  <a:schemeClr val="tx2"/>
                </a:solidFill>
              </a:defRPr>
            </a:lvl7pPr>
            <a:lvl8pPr>
              <a:defRPr kumimoji="0">
                <a:solidFill>
                  <a:schemeClr val="tx2"/>
                </a:solidFill>
              </a:defRPr>
            </a:lvl8pPr>
            <a:lvl9pPr>
              <a:defRPr kumimoji="0">
                <a:solidFill>
                  <a:schemeClr val="tx2"/>
                </a:solidFill>
              </a:defRPr>
            </a:lvl9pPr>
          </a:lstStyle>
          <a:p>
            <a:pPr>
              <a:lnSpc>
                <a:spcPct val="130000"/>
              </a:lnSpc>
            </a:pPr>
            <a:r>
              <a:rPr lang="zh-CN" altLang="en-US" sz="2400" b="1" dirty="0">
                <a:sym typeface="Arial" panose="020B0604020202020204" pitchFamily="34" charset="0"/>
              </a:rPr>
              <a:t>检查</a:t>
            </a:r>
            <a:r>
              <a:rPr lang="en-US" altLang="zh-CN" sz="2400" b="1" dirty="0">
                <a:sym typeface="Arial" panose="020B0604020202020204" pitchFamily="34" charset="0"/>
              </a:rPr>
              <a:t>SSH key</a:t>
            </a:r>
            <a:r>
              <a:rPr lang="zh-CN" altLang="en-US" sz="2400" b="1" dirty="0">
                <a:sym typeface="Arial" panose="020B0604020202020204" pitchFamily="34" charset="0"/>
              </a:rPr>
              <a:t>是否已经存在</a:t>
            </a:r>
            <a:endParaRPr lang="en-US" altLang="zh-CN" sz="2400" b="1" dirty="0">
              <a:sym typeface="Arial" panose="020B0604020202020204" pitchFamily="34" charset="0"/>
            </a:endParaRPr>
          </a:p>
          <a:p>
            <a:pPr marL="800100" lvl="1" indent="-342900">
              <a:lnSpc>
                <a:spcPct val="130000"/>
              </a:lnSpc>
              <a:buFont typeface="Arial" panose="020B0604020202020204" pitchFamily="34" charset="0"/>
              <a:buChar char="•"/>
            </a:pPr>
            <a:r>
              <a:rPr lang="zh-CN" altLang="en-US" sz="1600" b="1" dirty="0">
                <a:solidFill>
                  <a:srgbClr val="007C6A"/>
                </a:solidFill>
              </a:rPr>
              <a:t>检查你的电脑上是否已经生成了</a:t>
            </a:r>
            <a:r>
              <a:rPr lang="en-US" altLang="zh-CN" sz="1600" b="1" dirty="0">
                <a:solidFill>
                  <a:srgbClr val="007C6A"/>
                </a:solidFill>
              </a:rPr>
              <a:t>SSH Key </a:t>
            </a:r>
            <a:r>
              <a:rPr lang="zh-CN" altLang="en-US" sz="1600" b="1" dirty="0">
                <a:solidFill>
                  <a:srgbClr val="007C6A"/>
                </a:solidFill>
              </a:rPr>
              <a:t>在</a:t>
            </a:r>
            <a:r>
              <a:rPr lang="en-US" altLang="zh-CN" sz="1600" b="1" dirty="0">
                <a:solidFill>
                  <a:srgbClr val="007C6A"/>
                </a:solidFill>
              </a:rPr>
              <a:t>git </a:t>
            </a:r>
          </a:p>
          <a:p>
            <a:pPr marL="800100" lvl="1" indent="-342900">
              <a:lnSpc>
                <a:spcPct val="130000"/>
              </a:lnSpc>
              <a:buFont typeface="Arial" panose="020B0604020202020204" pitchFamily="34" charset="0"/>
              <a:buChar char="•"/>
            </a:pPr>
            <a:r>
              <a:rPr lang="zh-CN" altLang="en-US" sz="1600" b="1" dirty="0">
                <a:solidFill>
                  <a:srgbClr val="007C6A"/>
                </a:solidFill>
              </a:rPr>
              <a:t>初次是没有，效果如下</a:t>
            </a:r>
            <a:endParaRPr lang="en-US" altLang="zh-CN" sz="1600" b="1" dirty="0">
              <a:solidFill>
                <a:srgbClr val="007C6A"/>
              </a:solidFill>
            </a:endParaRPr>
          </a:p>
        </p:txBody>
      </p:sp>
      <p:pic>
        <p:nvPicPr>
          <p:cNvPr id="3" name="图片 2">
            <a:extLst>
              <a:ext uri="{FF2B5EF4-FFF2-40B4-BE49-F238E27FC236}">
                <a16:creationId xmlns:a16="http://schemas.microsoft.com/office/drawing/2014/main" id="{83BD461E-1A25-4336-8AE1-66C4EECF8733}"/>
              </a:ext>
            </a:extLst>
          </p:cNvPr>
          <p:cNvPicPr>
            <a:picLocks noChangeAspect="1"/>
          </p:cNvPicPr>
          <p:nvPr/>
        </p:nvPicPr>
        <p:blipFill>
          <a:blip r:embed="rId3"/>
          <a:stretch>
            <a:fillRect/>
          </a:stretch>
        </p:blipFill>
        <p:spPr>
          <a:xfrm>
            <a:off x="1019555" y="2195599"/>
            <a:ext cx="6076190" cy="1928725"/>
          </a:xfrm>
          <a:prstGeom prst="rect">
            <a:avLst/>
          </a:prstGeom>
        </p:spPr>
      </p:pic>
    </p:spTree>
    <p:custDataLst>
      <p:tags r:id="rId1"/>
    </p:custDataLst>
    <p:extLst>
      <p:ext uri="{BB962C8B-B14F-4D97-AF65-F5344CB8AC3E}">
        <p14:creationId xmlns:p14="http://schemas.microsoft.com/office/powerpoint/2010/main" val="424394552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889686" y="4980"/>
            <a:ext cx="5023433" cy="400110"/>
          </a:xfrm>
          <a:prstGeom prst="rect">
            <a:avLst/>
          </a:prstGeom>
          <a:noFill/>
          <a:ln>
            <a:noFill/>
          </a:ln>
        </p:spPr>
        <p:txBody>
          <a:bodyPr wrap="square" rtlCol="0" anchor="t">
            <a:spAutoFit/>
          </a:bodyPr>
          <a:lstStyle/>
          <a:p>
            <a:r>
              <a:rPr lang="en-US" altLang="zh-CN" sz="2000" dirty="0" err="1">
                <a:latin typeface="方正兰亭粗黑简体" panose="02000000000000000000" pitchFamily="2" charset="-122"/>
                <a:ea typeface="方正兰亭粗黑简体" panose="02000000000000000000" pitchFamily="2" charset="-122"/>
              </a:rPr>
              <a:t>Github</a:t>
            </a:r>
            <a:r>
              <a:rPr lang="zh-CN" altLang="en-US" sz="2000" dirty="0">
                <a:latin typeface="方正兰亭粗黑简体" panose="02000000000000000000" pitchFamily="2" charset="-122"/>
                <a:ea typeface="方正兰亭粗黑简体" panose="02000000000000000000" pitchFamily="2" charset="-122"/>
              </a:rPr>
              <a:t>简介与实操</a:t>
            </a:r>
            <a:r>
              <a:rPr lang="en-US" altLang="zh-CN" sz="2000" dirty="0">
                <a:latin typeface="方正兰亭粗黑简体" panose="02000000000000000000" pitchFamily="2" charset="-122"/>
                <a:ea typeface="方正兰亭粗黑简体" panose="02000000000000000000" pitchFamily="2" charset="-122"/>
              </a:rPr>
              <a:t>—</a:t>
            </a:r>
            <a:r>
              <a:rPr lang="zh-CN" altLang="en-US" sz="2000" dirty="0">
                <a:latin typeface="方正兰亭粗黑简体" panose="02000000000000000000" pitchFamily="2" charset="-122"/>
                <a:ea typeface="方正兰亭粗黑简体" panose="02000000000000000000" pitchFamily="2" charset="-122"/>
              </a:rPr>
              <a:t>实操</a:t>
            </a:r>
            <a:r>
              <a:rPr lang="zh-CN" altLang="en-US" sz="2000" dirty="0">
                <a:ln/>
                <a:effectLst>
                  <a:outerShdw blurRad="38100" dist="19050" dir="2700000" algn="tl" rotWithShape="0">
                    <a:schemeClr val="dk1">
                      <a:alpha val="40000"/>
                    </a:schemeClr>
                  </a:outerShdw>
                </a:effectLst>
              </a:rPr>
              <a:t> </a:t>
            </a:r>
            <a:endParaRPr lang="zh-CN" altLang="en-US" sz="2000" dirty="0">
              <a:ln/>
              <a:solidFill>
                <a:schemeClr val="tx1"/>
              </a:solidFill>
              <a:effectLst>
                <a:outerShdw blurRad="38100" dist="19050" dir="2700000" algn="tl" rotWithShape="0">
                  <a:schemeClr val="dk1">
                    <a:alpha val="40000"/>
                  </a:schemeClr>
                </a:outerShdw>
              </a:effectLst>
            </a:endParaRPr>
          </a:p>
        </p:txBody>
      </p:sp>
      <p:sp>
        <p:nvSpPr>
          <p:cNvPr id="40" name="文本框 14">
            <a:extLst>
              <a:ext uri="{FF2B5EF4-FFF2-40B4-BE49-F238E27FC236}">
                <a16:creationId xmlns:a16="http://schemas.microsoft.com/office/drawing/2014/main" id="{512657EB-3E97-42FB-A259-9327BA33B8D4}"/>
              </a:ext>
            </a:extLst>
          </p:cNvPr>
          <p:cNvSpPr txBox="1"/>
          <p:nvPr/>
        </p:nvSpPr>
        <p:spPr>
          <a:xfrm>
            <a:off x="0" y="543680"/>
            <a:ext cx="9144000" cy="1085096"/>
          </a:xfrm>
          <a:prstGeom prst="rect">
            <a:avLst/>
          </a:prstGeom>
        </p:spPr>
        <p:txBody>
          <a:bodyPr vert="horz" rtlCol="0" anchor="ctr">
            <a:normAutofit lnSpcReduction="10000"/>
          </a:bodyPr>
          <a:lstStyle>
            <a:defPPr>
              <a:defRPr lang="zh-CN"/>
            </a:defPPr>
            <a:lvl1pPr marL="457200" indent="-457200">
              <a:spcBef>
                <a:spcPct val="0"/>
              </a:spcBef>
              <a:buFont typeface="Wingdings" pitchFamily="2" charset="2"/>
              <a:buChar char="Ø"/>
              <a:defRPr kumimoji="0" sz="2800">
                <a:solidFill>
                  <a:srgbClr val="007C6A"/>
                </a:solidFill>
                <a:latin typeface="+mn-ea"/>
                <a:cs typeface="+mj-cs"/>
              </a:defRPr>
            </a:lvl1pPr>
            <a:lvl2pPr>
              <a:defRPr kumimoji="0">
                <a:solidFill>
                  <a:schemeClr val="tx2"/>
                </a:solidFill>
              </a:defRPr>
            </a:lvl2pPr>
            <a:lvl3pPr>
              <a:defRPr kumimoji="0">
                <a:solidFill>
                  <a:schemeClr val="tx2"/>
                </a:solidFill>
              </a:defRPr>
            </a:lvl3pPr>
            <a:lvl4pPr>
              <a:defRPr kumimoji="0">
                <a:solidFill>
                  <a:schemeClr val="tx2"/>
                </a:solidFill>
              </a:defRPr>
            </a:lvl4pPr>
            <a:lvl5pPr>
              <a:defRPr kumimoji="0">
                <a:solidFill>
                  <a:schemeClr val="tx2"/>
                </a:solidFill>
              </a:defRPr>
            </a:lvl5pPr>
            <a:lvl6pPr>
              <a:defRPr kumimoji="0">
                <a:solidFill>
                  <a:schemeClr val="tx2"/>
                </a:solidFill>
              </a:defRPr>
            </a:lvl6pPr>
            <a:lvl7pPr>
              <a:defRPr kumimoji="0">
                <a:solidFill>
                  <a:schemeClr val="tx2"/>
                </a:solidFill>
              </a:defRPr>
            </a:lvl7pPr>
            <a:lvl8pPr>
              <a:defRPr kumimoji="0">
                <a:solidFill>
                  <a:schemeClr val="tx2"/>
                </a:solidFill>
              </a:defRPr>
            </a:lvl8pPr>
            <a:lvl9pPr>
              <a:defRPr kumimoji="0">
                <a:solidFill>
                  <a:schemeClr val="tx2"/>
                </a:solidFill>
              </a:defRPr>
            </a:lvl9pPr>
          </a:lstStyle>
          <a:p>
            <a:pPr>
              <a:lnSpc>
                <a:spcPct val="130000"/>
              </a:lnSpc>
            </a:pPr>
            <a:r>
              <a:rPr lang="zh-CN" altLang="en-US" sz="2000" b="1" dirty="0">
                <a:sym typeface="Arial" panose="020B0604020202020204" pitchFamily="34" charset="0"/>
              </a:rPr>
              <a:t>创建</a:t>
            </a:r>
            <a:r>
              <a:rPr lang="en-US" altLang="zh-CN" sz="2000" b="1" dirty="0">
                <a:sym typeface="Arial" panose="020B0604020202020204" pitchFamily="34" charset="0"/>
              </a:rPr>
              <a:t>SSH Key</a:t>
            </a:r>
            <a:r>
              <a:rPr lang="zh-CN" altLang="en-US" sz="2000" b="1" dirty="0">
                <a:sym typeface="Arial" panose="020B0604020202020204" pitchFamily="34" charset="0"/>
              </a:rPr>
              <a:t>： </a:t>
            </a:r>
            <a:r>
              <a:rPr lang="de-DE" altLang="zh-CN" sz="2000" b="1" dirty="0">
                <a:sym typeface="Arial" panose="020B0604020202020204" pitchFamily="34" charset="0"/>
              </a:rPr>
              <a:t>ssh-keygen -t rsa -C   </a:t>
            </a:r>
            <a:r>
              <a:rPr lang="zh-CN" altLang="en-US" sz="2000" b="1" dirty="0">
                <a:solidFill>
                  <a:srgbClr val="FF0000"/>
                </a:solidFill>
                <a:sym typeface="Arial" panose="020B0604020202020204" pitchFamily="34" charset="0"/>
              </a:rPr>
              <a:t>你自己用户邮箱</a:t>
            </a:r>
            <a:r>
              <a:rPr lang="de-DE" altLang="zh-CN" sz="2000" b="1" dirty="0">
                <a:solidFill>
                  <a:srgbClr val="FF0000"/>
                </a:solidFill>
                <a:sym typeface="Arial" panose="020B0604020202020204" pitchFamily="34" charset="0"/>
              </a:rPr>
              <a:t>@126.com</a:t>
            </a:r>
          </a:p>
          <a:p>
            <a:pPr marL="0" indent="0">
              <a:buNone/>
            </a:pPr>
            <a:endParaRPr lang="en-US" altLang="zh-CN" sz="2000" b="1" dirty="0">
              <a:sym typeface="Arial" panose="020B0604020202020204" pitchFamily="34" charset="0"/>
            </a:endParaRPr>
          </a:p>
          <a:p>
            <a:pPr marL="0" indent="0">
              <a:buNone/>
            </a:pPr>
            <a:r>
              <a:rPr lang="zh-CN" altLang="en-US" sz="2000" b="1" dirty="0">
                <a:sym typeface="Arial" panose="020B0604020202020204" pitchFamily="34" charset="0"/>
              </a:rPr>
              <a:t>成功的话会在</a:t>
            </a:r>
            <a:r>
              <a:rPr lang="en-US" altLang="zh-CN" sz="2000" b="1" dirty="0">
                <a:sym typeface="Arial" panose="020B0604020202020204" pitchFamily="34" charset="0"/>
              </a:rPr>
              <a:t>~/</a:t>
            </a:r>
            <a:r>
              <a:rPr lang="zh-CN" altLang="en-US" sz="2000" b="1" dirty="0">
                <a:sym typeface="Arial" panose="020B0604020202020204" pitchFamily="34" charset="0"/>
              </a:rPr>
              <a:t>下生成</a:t>
            </a:r>
            <a:r>
              <a:rPr lang="en-US" altLang="zh-CN" sz="2000" b="1" dirty="0">
                <a:sym typeface="Arial" panose="020B0604020202020204" pitchFamily="34" charset="0"/>
              </a:rPr>
              <a:t>.</a:t>
            </a:r>
            <a:r>
              <a:rPr lang="en-US" altLang="zh-CN" sz="2000" b="1" dirty="0" err="1">
                <a:sym typeface="Arial" panose="020B0604020202020204" pitchFamily="34" charset="0"/>
              </a:rPr>
              <a:t>ssh</a:t>
            </a:r>
            <a:r>
              <a:rPr lang="zh-CN" altLang="en-US" sz="2000" b="1" dirty="0">
                <a:sym typeface="Arial" panose="020B0604020202020204" pitchFamily="34" charset="0"/>
              </a:rPr>
              <a:t>文件夹</a:t>
            </a:r>
            <a:endParaRPr lang="en-US" altLang="zh-CN" sz="2000" b="1" dirty="0">
              <a:sym typeface="Arial" panose="020B0604020202020204" pitchFamily="34" charset="0"/>
            </a:endParaRPr>
          </a:p>
        </p:txBody>
      </p:sp>
      <p:pic>
        <p:nvPicPr>
          <p:cNvPr id="4" name="图片 3">
            <a:extLst>
              <a:ext uri="{FF2B5EF4-FFF2-40B4-BE49-F238E27FC236}">
                <a16:creationId xmlns:a16="http://schemas.microsoft.com/office/drawing/2014/main" id="{B0825D99-C061-45F4-B2D6-0444AF73D6C7}"/>
              </a:ext>
            </a:extLst>
          </p:cNvPr>
          <p:cNvPicPr>
            <a:picLocks noChangeAspect="1"/>
          </p:cNvPicPr>
          <p:nvPr/>
        </p:nvPicPr>
        <p:blipFill>
          <a:blip r:embed="rId3"/>
          <a:stretch>
            <a:fillRect/>
          </a:stretch>
        </p:blipFill>
        <p:spPr>
          <a:xfrm>
            <a:off x="0" y="1628776"/>
            <a:ext cx="4953000" cy="3509744"/>
          </a:xfrm>
          <a:prstGeom prst="rect">
            <a:avLst/>
          </a:prstGeom>
        </p:spPr>
      </p:pic>
      <p:pic>
        <p:nvPicPr>
          <p:cNvPr id="6" name="图片 5">
            <a:extLst>
              <a:ext uri="{FF2B5EF4-FFF2-40B4-BE49-F238E27FC236}">
                <a16:creationId xmlns:a16="http://schemas.microsoft.com/office/drawing/2014/main" id="{B5F46B68-8F73-4628-9B55-BDA17E996600}"/>
              </a:ext>
            </a:extLst>
          </p:cNvPr>
          <p:cNvPicPr>
            <a:picLocks noChangeAspect="1"/>
          </p:cNvPicPr>
          <p:nvPr/>
        </p:nvPicPr>
        <p:blipFill>
          <a:blip r:embed="rId4"/>
          <a:stretch>
            <a:fillRect/>
          </a:stretch>
        </p:blipFill>
        <p:spPr>
          <a:xfrm>
            <a:off x="5243730" y="1767366"/>
            <a:ext cx="3476190" cy="1676317"/>
          </a:xfrm>
          <a:prstGeom prst="rect">
            <a:avLst/>
          </a:prstGeom>
        </p:spPr>
      </p:pic>
    </p:spTree>
    <p:custDataLst>
      <p:tags r:id="rId1"/>
    </p:custDataLst>
    <p:extLst>
      <p:ext uri="{BB962C8B-B14F-4D97-AF65-F5344CB8AC3E}">
        <p14:creationId xmlns:p14="http://schemas.microsoft.com/office/powerpoint/2010/main" val="59029743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889686" y="4980"/>
            <a:ext cx="5023433" cy="400110"/>
          </a:xfrm>
          <a:prstGeom prst="rect">
            <a:avLst/>
          </a:prstGeom>
          <a:noFill/>
          <a:ln>
            <a:noFill/>
          </a:ln>
        </p:spPr>
        <p:txBody>
          <a:bodyPr wrap="square" rtlCol="0" anchor="t">
            <a:spAutoFit/>
          </a:bodyPr>
          <a:lstStyle/>
          <a:p>
            <a:r>
              <a:rPr lang="en-US" altLang="zh-CN" sz="2000" dirty="0" err="1">
                <a:latin typeface="方正兰亭粗黑简体" panose="02000000000000000000" pitchFamily="2" charset="-122"/>
                <a:ea typeface="方正兰亭粗黑简体" panose="02000000000000000000" pitchFamily="2" charset="-122"/>
              </a:rPr>
              <a:t>Github</a:t>
            </a:r>
            <a:r>
              <a:rPr lang="zh-CN" altLang="en-US" sz="2000" dirty="0">
                <a:latin typeface="方正兰亭粗黑简体" panose="02000000000000000000" pitchFamily="2" charset="-122"/>
                <a:ea typeface="方正兰亭粗黑简体" panose="02000000000000000000" pitchFamily="2" charset="-122"/>
              </a:rPr>
              <a:t>简介与实操</a:t>
            </a:r>
            <a:r>
              <a:rPr lang="en-US" altLang="zh-CN" sz="2000" dirty="0">
                <a:latin typeface="方正兰亭粗黑简体" panose="02000000000000000000" pitchFamily="2" charset="-122"/>
                <a:ea typeface="方正兰亭粗黑简体" panose="02000000000000000000" pitchFamily="2" charset="-122"/>
              </a:rPr>
              <a:t>—</a:t>
            </a:r>
            <a:r>
              <a:rPr lang="zh-CN" altLang="en-US" sz="2000" dirty="0">
                <a:latin typeface="方正兰亭粗黑简体" panose="02000000000000000000" pitchFamily="2" charset="-122"/>
                <a:ea typeface="方正兰亭粗黑简体" panose="02000000000000000000" pitchFamily="2" charset="-122"/>
              </a:rPr>
              <a:t>实操</a:t>
            </a:r>
            <a:r>
              <a:rPr lang="zh-CN" altLang="en-US" sz="2000" dirty="0">
                <a:ln/>
                <a:effectLst>
                  <a:outerShdw blurRad="38100" dist="19050" dir="2700000" algn="tl" rotWithShape="0">
                    <a:schemeClr val="dk1">
                      <a:alpha val="40000"/>
                    </a:schemeClr>
                  </a:outerShdw>
                </a:effectLst>
              </a:rPr>
              <a:t> </a:t>
            </a:r>
            <a:endParaRPr lang="zh-CN" altLang="en-US" sz="2000" dirty="0">
              <a:ln/>
              <a:solidFill>
                <a:schemeClr val="tx1"/>
              </a:solidFill>
              <a:effectLst>
                <a:outerShdw blurRad="38100" dist="19050" dir="2700000" algn="tl" rotWithShape="0">
                  <a:schemeClr val="dk1">
                    <a:alpha val="40000"/>
                  </a:schemeClr>
                </a:outerShdw>
              </a:effectLst>
            </a:endParaRPr>
          </a:p>
        </p:txBody>
      </p:sp>
      <p:sp>
        <p:nvSpPr>
          <p:cNvPr id="40" name="文本框 14">
            <a:extLst>
              <a:ext uri="{FF2B5EF4-FFF2-40B4-BE49-F238E27FC236}">
                <a16:creationId xmlns:a16="http://schemas.microsoft.com/office/drawing/2014/main" id="{512657EB-3E97-42FB-A259-9327BA33B8D4}"/>
              </a:ext>
            </a:extLst>
          </p:cNvPr>
          <p:cNvSpPr txBox="1"/>
          <p:nvPr/>
        </p:nvSpPr>
        <p:spPr>
          <a:xfrm>
            <a:off x="0" y="543680"/>
            <a:ext cx="9144000" cy="608845"/>
          </a:xfrm>
          <a:prstGeom prst="rect">
            <a:avLst/>
          </a:prstGeom>
        </p:spPr>
        <p:txBody>
          <a:bodyPr vert="horz" rtlCol="0" anchor="ctr">
            <a:normAutofit/>
          </a:bodyPr>
          <a:lstStyle>
            <a:defPPr>
              <a:defRPr lang="zh-CN"/>
            </a:defPPr>
            <a:lvl1pPr marL="457200" indent="-457200">
              <a:spcBef>
                <a:spcPct val="0"/>
              </a:spcBef>
              <a:buFont typeface="Wingdings" pitchFamily="2" charset="2"/>
              <a:buChar char="Ø"/>
              <a:defRPr kumimoji="0" sz="2800">
                <a:solidFill>
                  <a:srgbClr val="007C6A"/>
                </a:solidFill>
                <a:latin typeface="+mn-ea"/>
                <a:cs typeface="+mj-cs"/>
              </a:defRPr>
            </a:lvl1pPr>
            <a:lvl2pPr>
              <a:defRPr kumimoji="0">
                <a:solidFill>
                  <a:schemeClr val="tx2"/>
                </a:solidFill>
              </a:defRPr>
            </a:lvl2pPr>
            <a:lvl3pPr>
              <a:defRPr kumimoji="0">
                <a:solidFill>
                  <a:schemeClr val="tx2"/>
                </a:solidFill>
              </a:defRPr>
            </a:lvl3pPr>
            <a:lvl4pPr>
              <a:defRPr kumimoji="0">
                <a:solidFill>
                  <a:schemeClr val="tx2"/>
                </a:solidFill>
              </a:defRPr>
            </a:lvl4pPr>
            <a:lvl5pPr>
              <a:defRPr kumimoji="0">
                <a:solidFill>
                  <a:schemeClr val="tx2"/>
                </a:solidFill>
              </a:defRPr>
            </a:lvl5pPr>
            <a:lvl6pPr>
              <a:defRPr kumimoji="0">
                <a:solidFill>
                  <a:schemeClr val="tx2"/>
                </a:solidFill>
              </a:defRPr>
            </a:lvl6pPr>
            <a:lvl7pPr>
              <a:defRPr kumimoji="0">
                <a:solidFill>
                  <a:schemeClr val="tx2"/>
                </a:solidFill>
              </a:defRPr>
            </a:lvl7pPr>
            <a:lvl8pPr>
              <a:defRPr kumimoji="0">
                <a:solidFill>
                  <a:schemeClr val="tx2"/>
                </a:solidFill>
              </a:defRPr>
            </a:lvl8pPr>
            <a:lvl9pPr>
              <a:defRPr kumimoji="0">
                <a:solidFill>
                  <a:schemeClr val="tx2"/>
                </a:solidFill>
              </a:defRPr>
            </a:lvl9pPr>
          </a:lstStyle>
          <a:p>
            <a:pPr>
              <a:lnSpc>
                <a:spcPct val="130000"/>
              </a:lnSpc>
            </a:pPr>
            <a:r>
              <a:rPr lang="zh-CN" altLang="en-US" sz="2000" b="1" dirty="0">
                <a:sym typeface="Arial" panose="020B0604020202020204" pitchFamily="34" charset="0"/>
              </a:rPr>
              <a:t>打开</a:t>
            </a:r>
            <a:r>
              <a:rPr lang="en-US" altLang="zh-CN" sz="2000" b="1" dirty="0">
                <a:sym typeface="Arial" panose="020B0604020202020204" pitchFamily="34" charset="0"/>
              </a:rPr>
              <a:t>id_rsa.pub</a:t>
            </a:r>
            <a:r>
              <a:rPr lang="zh-CN" altLang="en-US" sz="2000" b="1" dirty="0">
                <a:sym typeface="Arial" panose="020B0604020202020204" pitchFamily="34" charset="0"/>
              </a:rPr>
              <a:t>的内容，复制全部内容</a:t>
            </a:r>
            <a:endParaRPr lang="de-DE" altLang="zh-CN" sz="2000" b="1" dirty="0">
              <a:solidFill>
                <a:srgbClr val="FF0000"/>
              </a:solidFill>
              <a:sym typeface="Arial" panose="020B0604020202020204" pitchFamily="34" charset="0"/>
            </a:endParaRPr>
          </a:p>
        </p:txBody>
      </p:sp>
      <p:pic>
        <p:nvPicPr>
          <p:cNvPr id="6" name="图片 5">
            <a:extLst>
              <a:ext uri="{FF2B5EF4-FFF2-40B4-BE49-F238E27FC236}">
                <a16:creationId xmlns:a16="http://schemas.microsoft.com/office/drawing/2014/main" id="{B5F46B68-8F73-4628-9B55-BDA17E996600}"/>
              </a:ext>
            </a:extLst>
          </p:cNvPr>
          <p:cNvPicPr>
            <a:picLocks noChangeAspect="1"/>
          </p:cNvPicPr>
          <p:nvPr/>
        </p:nvPicPr>
        <p:blipFill>
          <a:blip r:embed="rId3"/>
          <a:stretch>
            <a:fillRect/>
          </a:stretch>
        </p:blipFill>
        <p:spPr>
          <a:xfrm>
            <a:off x="2436929" y="1733591"/>
            <a:ext cx="3476190" cy="1676317"/>
          </a:xfrm>
          <a:prstGeom prst="rect">
            <a:avLst/>
          </a:prstGeom>
        </p:spPr>
      </p:pic>
    </p:spTree>
    <p:custDataLst>
      <p:tags r:id="rId1"/>
    </p:custDataLst>
    <p:extLst>
      <p:ext uri="{BB962C8B-B14F-4D97-AF65-F5344CB8AC3E}">
        <p14:creationId xmlns:p14="http://schemas.microsoft.com/office/powerpoint/2010/main" val="34313076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4"/>
          <p:cNvSpPr txBox="1"/>
          <p:nvPr/>
        </p:nvSpPr>
        <p:spPr>
          <a:xfrm>
            <a:off x="-16138" y="411510"/>
            <a:ext cx="6729627" cy="300082"/>
          </a:xfrm>
          <a:prstGeom prst="rect">
            <a:avLst/>
          </a:prstGeom>
          <a:noFill/>
        </p:spPr>
        <p:txBody>
          <a:bodyPr wrap="square" lIns="68579" tIns="34290" rIns="68579" bIns="34290" rtlCol="0">
            <a:spAutoFit/>
          </a:bodyPr>
          <a:lstStyle/>
          <a:p>
            <a:r>
              <a:rPr lang="zh-CN" altLang="en-US" sz="1500" b="1" dirty="0">
                <a:solidFill>
                  <a:srgbClr val="007C6A"/>
                </a:solidFill>
                <a:latin typeface="Arial" panose="020B0604020202020204" pitchFamily="34" charset="0"/>
                <a:ea typeface="微软雅黑" panose="020B0503020204020204" pitchFamily="34" charset="-122"/>
                <a:sym typeface="Arial" panose="020B0604020202020204" pitchFamily="34" charset="0"/>
              </a:rPr>
              <a:t>登录</a:t>
            </a:r>
            <a:r>
              <a:rPr lang="en-US" altLang="zh-CN" sz="1500" b="1" dirty="0" err="1">
                <a:solidFill>
                  <a:srgbClr val="007C6A"/>
                </a:solidFill>
                <a:latin typeface="Arial" panose="020B0604020202020204" pitchFamily="34" charset="0"/>
                <a:ea typeface="微软雅黑" panose="020B0503020204020204" pitchFamily="34" charset="-122"/>
                <a:sym typeface="Arial" panose="020B0604020202020204" pitchFamily="34" charset="0"/>
              </a:rPr>
              <a:t>Github</a:t>
            </a:r>
            <a:r>
              <a:rPr lang="zh-CN" altLang="en-US" sz="1500" b="1" dirty="0">
                <a:solidFill>
                  <a:srgbClr val="007C6A"/>
                </a:solidFill>
                <a:latin typeface="Arial" panose="020B0604020202020204" pitchFamily="34" charset="0"/>
                <a:ea typeface="微软雅黑" panose="020B0503020204020204" pitchFamily="34" charset="-122"/>
                <a:sym typeface="Arial" panose="020B0604020202020204" pitchFamily="34" charset="0"/>
              </a:rPr>
              <a:t>后，右上角点击</a:t>
            </a:r>
            <a:r>
              <a:rPr lang="en-US" altLang="zh-CN" sz="1500" b="1" dirty="0">
                <a:solidFill>
                  <a:srgbClr val="007C6A"/>
                </a:solidFill>
                <a:latin typeface="Arial" panose="020B0604020202020204" pitchFamily="34" charset="0"/>
                <a:ea typeface="微软雅黑" panose="020B0503020204020204" pitchFamily="34" charset="-122"/>
                <a:sym typeface="Arial" panose="020B0604020202020204" pitchFamily="34" charset="0"/>
              </a:rPr>
              <a:t>setting</a:t>
            </a:r>
            <a:endParaRPr lang="zh-CN" altLang="en-US" sz="1500" b="1" dirty="0">
              <a:solidFill>
                <a:srgbClr val="007C6A"/>
              </a:solidFill>
              <a:latin typeface="Arial" panose="020B0604020202020204" pitchFamily="34" charset="0"/>
              <a:ea typeface="微软雅黑" panose="020B0503020204020204" pitchFamily="34" charset="-122"/>
              <a:sym typeface="Arial" panose="020B0604020202020204" pitchFamily="34" charset="0"/>
            </a:endParaRPr>
          </a:p>
        </p:txBody>
      </p:sp>
      <p:pic>
        <p:nvPicPr>
          <p:cNvPr id="5" name="图片 4"/>
          <p:cNvPicPr>
            <a:picLocks noChangeAspect="1"/>
          </p:cNvPicPr>
          <p:nvPr/>
        </p:nvPicPr>
        <p:blipFill>
          <a:blip r:embed="rId2"/>
          <a:stretch>
            <a:fillRect/>
          </a:stretch>
        </p:blipFill>
        <p:spPr>
          <a:xfrm>
            <a:off x="3864167" y="3414661"/>
            <a:ext cx="5279833" cy="1728839"/>
          </a:xfrm>
          <a:prstGeom prst="rect">
            <a:avLst/>
          </a:prstGeom>
        </p:spPr>
      </p:pic>
      <p:sp>
        <p:nvSpPr>
          <p:cNvPr id="6" name="文本框 14"/>
          <p:cNvSpPr txBox="1"/>
          <p:nvPr/>
        </p:nvSpPr>
        <p:spPr>
          <a:xfrm>
            <a:off x="0" y="4466532"/>
            <a:ext cx="3996444" cy="530915"/>
          </a:xfrm>
          <a:prstGeom prst="rect">
            <a:avLst/>
          </a:prstGeom>
          <a:noFill/>
        </p:spPr>
        <p:txBody>
          <a:bodyPr wrap="square" lIns="68579" tIns="34290" rIns="68579" bIns="34290" rtlCol="0">
            <a:spAutoFit/>
          </a:bodyPr>
          <a:lstStyle/>
          <a:p>
            <a:r>
              <a:rPr lang="zh-CN" altLang="en-US" sz="1500" b="1" dirty="0">
                <a:solidFill>
                  <a:srgbClr val="007C6A"/>
                </a:solidFill>
                <a:latin typeface="Arial" panose="020B0604020202020204" pitchFamily="34" charset="0"/>
                <a:ea typeface="微软雅黑" panose="020B0503020204020204" pitchFamily="34" charset="-122"/>
                <a:sym typeface="Arial" panose="020B0604020202020204" pitchFamily="34" charset="0"/>
              </a:rPr>
              <a:t>在左侧菜单中选择</a:t>
            </a:r>
            <a:r>
              <a:rPr lang="en-US" altLang="zh-CN" sz="1500" b="1" dirty="0">
                <a:solidFill>
                  <a:srgbClr val="007C6A"/>
                </a:solidFill>
                <a:latin typeface="Arial" panose="020B0604020202020204" pitchFamily="34" charset="0"/>
                <a:ea typeface="微软雅黑" panose="020B0503020204020204" pitchFamily="34" charset="-122"/>
                <a:sym typeface="Arial" panose="020B0604020202020204" pitchFamily="34" charset="0"/>
              </a:rPr>
              <a:t>SSH and GPG keys,</a:t>
            </a:r>
          </a:p>
          <a:p>
            <a:r>
              <a:rPr lang="zh-CN" altLang="en-US" sz="1500" b="1" dirty="0">
                <a:solidFill>
                  <a:srgbClr val="007C6A"/>
                </a:solidFill>
                <a:latin typeface="Arial" panose="020B0604020202020204" pitchFamily="34" charset="0"/>
                <a:ea typeface="微软雅黑" panose="020B0503020204020204" pitchFamily="34" charset="-122"/>
                <a:sym typeface="Arial" panose="020B0604020202020204" pitchFamily="34" charset="0"/>
              </a:rPr>
              <a:t>在右边点击</a:t>
            </a:r>
            <a:r>
              <a:rPr lang="en-US" altLang="zh-CN" sz="1500" b="1" dirty="0">
                <a:solidFill>
                  <a:srgbClr val="007C6A"/>
                </a:solidFill>
                <a:latin typeface="Arial" panose="020B0604020202020204" pitchFamily="34" charset="0"/>
                <a:ea typeface="微软雅黑" panose="020B0503020204020204" pitchFamily="34" charset="-122"/>
                <a:sym typeface="Arial" panose="020B0604020202020204" pitchFamily="34" charset="0"/>
              </a:rPr>
              <a:t>New SSH key</a:t>
            </a:r>
            <a:endParaRPr lang="zh-CN" altLang="en-US" sz="1500" b="1" dirty="0">
              <a:solidFill>
                <a:srgbClr val="007C6A"/>
              </a:solidFill>
              <a:latin typeface="Arial" panose="020B0604020202020204" pitchFamily="34" charset="0"/>
              <a:ea typeface="微软雅黑" panose="020B0503020204020204" pitchFamily="34" charset="-122"/>
              <a:sym typeface="Arial" panose="020B0604020202020204" pitchFamily="34" charset="0"/>
            </a:endParaRPr>
          </a:p>
        </p:txBody>
      </p:sp>
      <p:pic>
        <p:nvPicPr>
          <p:cNvPr id="9" name="图片 8">
            <a:extLst>
              <a:ext uri="{FF2B5EF4-FFF2-40B4-BE49-F238E27FC236}">
                <a16:creationId xmlns:a16="http://schemas.microsoft.com/office/drawing/2014/main" id="{9AE0B851-61DF-4A6F-A694-B792EB0DFAC4}"/>
              </a:ext>
            </a:extLst>
          </p:cNvPr>
          <p:cNvPicPr>
            <a:picLocks noChangeAspect="1"/>
          </p:cNvPicPr>
          <p:nvPr/>
        </p:nvPicPr>
        <p:blipFill>
          <a:blip r:embed="rId3"/>
          <a:stretch>
            <a:fillRect/>
          </a:stretch>
        </p:blipFill>
        <p:spPr>
          <a:xfrm>
            <a:off x="3166046" y="411510"/>
            <a:ext cx="2047619" cy="2815698"/>
          </a:xfrm>
          <a:prstGeom prst="rect">
            <a:avLst/>
          </a:prstGeom>
        </p:spPr>
      </p:pic>
    </p:spTree>
    <p:extLst>
      <p:ext uri="{BB962C8B-B14F-4D97-AF65-F5344CB8AC3E}">
        <p14:creationId xmlns:p14="http://schemas.microsoft.com/office/powerpoint/2010/main" val="385516524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14"/>
          <p:cNvSpPr txBox="1"/>
          <p:nvPr/>
        </p:nvSpPr>
        <p:spPr>
          <a:xfrm>
            <a:off x="924613" y="960715"/>
            <a:ext cx="7294773" cy="530915"/>
          </a:xfrm>
          <a:prstGeom prst="rect">
            <a:avLst/>
          </a:prstGeom>
          <a:noFill/>
        </p:spPr>
        <p:txBody>
          <a:bodyPr wrap="square" lIns="68579" tIns="34290" rIns="68579" bIns="34290" rtlCol="0">
            <a:spAutoFit/>
          </a:bodyPr>
          <a:lstStyle/>
          <a:p>
            <a:r>
              <a:rPr lang="en-US" altLang="zh-CN" sz="1500" b="1" dirty="0">
                <a:solidFill>
                  <a:srgbClr val="007C6A"/>
                </a:solidFill>
                <a:latin typeface="Arial" panose="020B0604020202020204" pitchFamily="34" charset="0"/>
                <a:ea typeface="微软雅黑" panose="020B0503020204020204" pitchFamily="34" charset="-122"/>
                <a:sym typeface="Arial" panose="020B0604020202020204" pitchFamily="34" charset="0"/>
              </a:rPr>
              <a:t>Title</a:t>
            </a:r>
            <a:r>
              <a:rPr lang="zh-CN" altLang="en-US" sz="1500" b="1" dirty="0">
                <a:solidFill>
                  <a:srgbClr val="007C6A"/>
                </a:solidFill>
                <a:latin typeface="Arial" panose="020B0604020202020204" pitchFamily="34" charset="0"/>
                <a:ea typeface="微软雅黑" panose="020B0503020204020204" pitchFamily="34" charset="-122"/>
                <a:sym typeface="Arial" panose="020B0604020202020204" pitchFamily="34" charset="0"/>
              </a:rPr>
              <a:t>随便写，</a:t>
            </a:r>
            <a:r>
              <a:rPr lang="en-US" altLang="zh-CN" sz="1500" b="1" dirty="0">
                <a:solidFill>
                  <a:srgbClr val="007C6A"/>
                </a:solidFill>
                <a:latin typeface="Arial" panose="020B0604020202020204" pitchFamily="34" charset="0"/>
                <a:ea typeface="微软雅黑" panose="020B0503020204020204" pitchFamily="34" charset="-122"/>
                <a:sym typeface="Arial" panose="020B0604020202020204" pitchFamily="34" charset="0"/>
              </a:rPr>
              <a:t>Key </a:t>
            </a:r>
            <a:r>
              <a:rPr lang="zh-CN" altLang="en-US" sz="1500" b="1" dirty="0">
                <a:solidFill>
                  <a:srgbClr val="007C6A"/>
                </a:solidFill>
                <a:latin typeface="Arial" panose="020B0604020202020204" pitchFamily="34" charset="0"/>
                <a:ea typeface="微软雅黑" panose="020B0503020204020204" pitchFamily="34" charset="-122"/>
                <a:sym typeface="Arial" panose="020B0604020202020204" pitchFamily="34" charset="0"/>
              </a:rPr>
              <a:t>把之前</a:t>
            </a:r>
            <a:r>
              <a:rPr lang="en-US" altLang="zh-CN" sz="1500" b="1" dirty="0">
                <a:solidFill>
                  <a:srgbClr val="007C6A"/>
                </a:solidFill>
                <a:latin typeface="Arial" panose="020B0604020202020204" pitchFamily="34" charset="0"/>
                <a:ea typeface="微软雅黑" panose="020B0503020204020204" pitchFamily="34" charset="-122"/>
                <a:sym typeface="Arial" panose="020B0604020202020204" pitchFamily="34" charset="0"/>
              </a:rPr>
              <a:t>id_rsa.pub</a:t>
            </a:r>
            <a:r>
              <a:rPr lang="zh-CN" altLang="en-US" sz="1500" b="1" dirty="0">
                <a:solidFill>
                  <a:srgbClr val="007C6A"/>
                </a:solidFill>
                <a:latin typeface="Arial" panose="020B0604020202020204" pitchFamily="34" charset="0"/>
                <a:ea typeface="微软雅黑" panose="020B0503020204020204" pitchFamily="34" charset="-122"/>
                <a:sym typeface="Arial" panose="020B0604020202020204" pitchFamily="34" charset="0"/>
              </a:rPr>
              <a:t>的内容复制进去，点击</a:t>
            </a:r>
            <a:r>
              <a:rPr lang="en-US" altLang="zh-CN" sz="1500" b="1" dirty="0">
                <a:solidFill>
                  <a:srgbClr val="007C6A"/>
                </a:solidFill>
                <a:latin typeface="Arial" panose="020B0604020202020204" pitchFamily="34" charset="0"/>
                <a:ea typeface="微软雅黑" panose="020B0503020204020204" pitchFamily="34" charset="-122"/>
                <a:sym typeface="Arial" panose="020B0604020202020204" pitchFamily="34" charset="0"/>
              </a:rPr>
              <a:t>Add SSH key</a:t>
            </a:r>
            <a:r>
              <a:rPr lang="zh-CN" altLang="en-US" sz="1500" b="1" dirty="0">
                <a:solidFill>
                  <a:srgbClr val="007C6A"/>
                </a:solidFill>
                <a:latin typeface="Arial" panose="020B0604020202020204" pitchFamily="34" charset="0"/>
                <a:ea typeface="微软雅黑" panose="020B0503020204020204" pitchFamily="34" charset="-122"/>
                <a:sym typeface="Arial" panose="020B0604020202020204" pitchFamily="34" charset="0"/>
              </a:rPr>
              <a:t>，设置</a:t>
            </a:r>
            <a:r>
              <a:rPr lang="en-US" altLang="zh-CN" sz="1500" b="1" dirty="0" err="1">
                <a:solidFill>
                  <a:srgbClr val="007C6A"/>
                </a:solidFill>
                <a:latin typeface="Arial" panose="020B0604020202020204" pitchFamily="34" charset="0"/>
                <a:ea typeface="微软雅黑" panose="020B0503020204020204" pitchFamily="34" charset="-122"/>
                <a:sym typeface="Arial" panose="020B0604020202020204" pitchFamily="34" charset="0"/>
              </a:rPr>
              <a:t>ssh</a:t>
            </a:r>
            <a:r>
              <a:rPr lang="en-US" altLang="zh-CN" sz="1500" b="1" dirty="0">
                <a:solidFill>
                  <a:srgbClr val="007C6A"/>
                </a:solidFill>
                <a:latin typeface="Arial" panose="020B0604020202020204" pitchFamily="34" charset="0"/>
                <a:ea typeface="微软雅黑" panose="020B0503020204020204" pitchFamily="34" charset="-122"/>
                <a:sym typeface="Arial" panose="020B0604020202020204" pitchFamily="34" charset="0"/>
              </a:rPr>
              <a:t> key </a:t>
            </a:r>
            <a:r>
              <a:rPr lang="zh-CN" altLang="en-US" sz="1500" b="1" dirty="0">
                <a:solidFill>
                  <a:srgbClr val="007C6A"/>
                </a:solidFill>
                <a:latin typeface="Arial" panose="020B0604020202020204" pitchFamily="34" charset="0"/>
                <a:ea typeface="微软雅黑" panose="020B0503020204020204" pitchFamily="34" charset="-122"/>
                <a:sym typeface="Arial" panose="020B0604020202020204" pitchFamily="34" charset="0"/>
              </a:rPr>
              <a:t>完成。</a:t>
            </a:r>
          </a:p>
        </p:txBody>
      </p:sp>
      <p:pic>
        <p:nvPicPr>
          <p:cNvPr id="4" name="图片 3"/>
          <p:cNvPicPr>
            <a:picLocks noChangeAspect="1"/>
          </p:cNvPicPr>
          <p:nvPr/>
        </p:nvPicPr>
        <p:blipFill>
          <a:blip r:embed="rId2"/>
          <a:stretch>
            <a:fillRect/>
          </a:stretch>
        </p:blipFill>
        <p:spPr>
          <a:xfrm>
            <a:off x="1439652" y="1491630"/>
            <a:ext cx="7026537" cy="3404219"/>
          </a:xfrm>
          <a:prstGeom prst="rect">
            <a:avLst/>
          </a:prstGeom>
          <a:ln>
            <a:solidFill>
              <a:schemeClr val="accent1"/>
            </a:solidFill>
          </a:ln>
        </p:spPr>
      </p:pic>
    </p:spTree>
    <p:extLst>
      <p:ext uri="{BB962C8B-B14F-4D97-AF65-F5344CB8AC3E}">
        <p14:creationId xmlns:p14="http://schemas.microsoft.com/office/powerpoint/2010/main" val="354243834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14"/>
          <p:cNvSpPr txBox="1"/>
          <p:nvPr/>
        </p:nvSpPr>
        <p:spPr>
          <a:xfrm>
            <a:off x="295963" y="665440"/>
            <a:ext cx="7294773" cy="300082"/>
          </a:xfrm>
          <a:prstGeom prst="rect">
            <a:avLst/>
          </a:prstGeom>
          <a:noFill/>
        </p:spPr>
        <p:txBody>
          <a:bodyPr wrap="square" lIns="68579" tIns="34290" rIns="68579" bIns="34290" rtlCol="0">
            <a:spAutoFit/>
          </a:bodyPr>
          <a:lstStyle/>
          <a:p>
            <a:r>
              <a:rPr lang="zh-CN" altLang="en-US" sz="1500" b="1" dirty="0">
                <a:solidFill>
                  <a:srgbClr val="007C6A"/>
                </a:solidFill>
                <a:latin typeface="Arial" panose="020B0604020202020204" pitchFamily="34" charset="0"/>
                <a:ea typeface="微软雅黑" panose="020B0503020204020204" pitchFamily="34" charset="-122"/>
                <a:sym typeface="Arial" panose="020B0604020202020204" pitchFamily="34" charset="0"/>
              </a:rPr>
              <a:t>连通性测试    </a:t>
            </a:r>
            <a:r>
              <a:rPr lang="de-DE" altLang="zh-CN" sz="1500" b="1" dirty="0">
                <a:solidFill>
                  <a:srgbClr val="007C6A"/>
                </a:solidFill>
                <a:latin typeface="Arial" panose="020B0604020202020204" pitchFamily="34" charset="0"/>
                <a:ea typeface="微软雅黑" panose="020B0503020204020204" pitchFamily="34" charset="-122"/>
                <a:sym typeface="Arial" panose="020B0604020202020204" pitchFamily="34" charset="0"/>
              </a:rPr>
              <a:t>ssh -T git@github.com</a:t>
            </a:r>
            <a:endParaRPr lang="zh-CN" altLang="en-US" sz="1500" b="1" dirty="0">
              <a:solidFill>
                <a:srgbClr val="007C6A"/>
              </a:solidFill>
              <a:latin typeface="Arial" panose="020B0604020202020204" pitchFamily="34" charset="0"/>
              <a:ea typeface="微软雅黑" panose="020B0503020204020204" pitchFamily="34" charset="-122"/>
              <a:sym typeface="Arial" panose="020B0604020202020204" pitchFamily="34" charset="0"/>
            </a:endParaRPr>
          </a:p>
        </p:txBody>
      </p:sp>
      <p:pic>
        <p:nvPicPr>
          <p:cNvPr id="2" name="图片 1">
            <a:extLst>
              <a:ext uri="{FF2B5EF4-FFF2-40B4-BE49-F238E27FC236}">
                <a16:creationId xmlns:a16="http://schemas.microsoft.com/office/drawing/2014/main" id="{31C11924-D520-45A1-B1F9-F31CE47CE5E0}"/>
              </a:ext>
            </a:extLst>
          </p:cNvPr>
          <p:cNvPicPr>
            <a:picLocks noChangeAspect="1"/>
          </p:cNvPicPr>
          <p:nvPr/>
        </p:nvPicPr>
        <p:blipFill>
          <a:blip r:embed="rId2"/>
          <a:stretch>
            <a:fillRect/>
          </a:stretch>
        </p:blipFill>
        <p:spPr>
          <a:xfrm>
            <a:off x="0" y="1290896"/>
            <a:ext cx="9144000" cy="3852603"/>
          </a:xfrm>
          <a:prstGeom prst="rect">
            <a:avLst/>
          </a:prstGeom>
        </p:spPr>
      </p:pic>
    </p:spTree>
    <p:extLst>
      <p:ext uri="{BB962C8B-B14F-4D97-AF65-F5344CB8AC3E}">
        <p14:creationId xmlns:p14="http://schemas.microsoft.com/office/powerpoint/2010/main" val="42596973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1384214" y="3139508"/>
            <a:ext cx="1611087" cy="5844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68579" tIns="34290" rIns="68579" bIns="34290" rtlCol="0" anchor="ctr"/>
          <a:lstStyle/>
          <a:p>
            <a:pPr algn="ctr"/>
            <a:r>
              <a:rPr lang="zh-CN" altLang="en-US" sz="2100" b="1" dirty="0">
                <a:solidFill>
                  <a:prstClr val="white">
                    <a:lumMod val="50000"/>
                  </a:prstClr>
                </a:solidFill>
                <a:latin typeface="Arial" panose="020B0604020202020204" pitchFamily="34" charset="0"/>
                <a:ea typeface="微软雅黑" panose="020B0503020204020204" pitchFamily="34" charset="-122"/>
                <a:sym typeface="Arial" panose="020B0604020202020204" pitchFamily="34" charset="0"/>
              </a:rPr>
              <a:t>是什么</a:t>
            </a:r>
            <a:endParaRPr lang="en-US" altLang="zh-CN" sz="2100" b="1" dirty="0">
              <a:solidFill>
                <a:prstClr val="white">
                  <a:lumMod val="50000"/>
                </a:prstClr>
              </a:solidFill>
              <a:latin typeface="Arial" panose="020B0604020202020204" pitchFamily="34" charset="0"/>
              <a:ea typeface="微软雅黑" panose="020B0503020204020204" pitchFamily="34" charset="-122"/>
              <a:sym typeface="Arial" panose="020B0604020202020204" pitchFamily="34" charset="0"/>
            </a:endParaRPr>
          </a:p>
          <a:p>
            <a:pPr algn="ctr"/>
            <a:r>
              <a:rPr lang="en-US" altLang="zh-CN" sz="1050" dirty="0">
                <a:solidFill>
                  <a:prstClr val="white">
                    <a:lumMod val="50000"/>
                  </a:prstClr>
                </a:solidFill>
                <a:latin typeface="Arial" panose="020B0604020202020204" pitchFamily="34" charset="0"/>
                <a:ea typeface="微软雅黑" panose="020B0503020204020204" pitchFamily="34" charset="-122"/>
                <a:sym typeface="Arial" panose="020B0604020202020204" pitchFamily="34" charset="0"/>
              </a:rPr>
              <a:t>What</a:t>
            </a:r>
            <a:endParaRPr lang="zh-CN" altLang="en-US" sz="1050" dirty="0">
              <a:solidFill>
                <a:prstClr val="white">
                  <a:lumMod val="50000"/>
                </a:prst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41" name="矩形 40"/>
          <p:cNvSpPr/>
          <p:nvPr/>
        </p:nvSpPr>
        <p:spPr>
          <a:xfrm>
            <a:off x="2972376" y="3139508"/>
            <a:ext cx="1611087" cy="5844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68579" tIns="34290" rIns="68579" bIns="34290" rtlCol="0" anchor="ctr"/>
          <a:lstStyle/>
          <a:p>
            <a:pPr algn="ctr"/>
            <a:r>
              <a:rPr lang="zh-CN" altLang="en-US" sz="2100" b="1" dirty="0">
                <a:solidFill>
                  <a:srgbClr val="0070C0"/>
                </a:solidFill>
                <a:latin typeface="Arial" panose="020B0604020202020204" pitchFamily="34" charset="0"/>
                <a:ea typeface="微软雅黑" panose="020B0503020204020204" pitchFamily="34" charset="-122"/>
                <a:sym typeface="Arial" panose="020B0604020202020204" pitchFamily="34" charset="0"/>
              </a:rPr>
              <a:t>能干嘛</a:t>
            </a:r>
          </a:p>
          <a:p>
            <a:pPr algn="ctr"/>
            <a:r>
              <a:rPr lang="en-US" altLang="zh-CN" sz="1050" dirty="0">
                <a:solidFill>
                  <a:srgbClr val="0070C0"/>
                </a:solidFill>
                <a:latin typeface="Arial" panose="020B0604020202020204" pitchFamily="34" charset="0"/>
                <a:ea typeface="微软雅黑" panose="020B0503020204020204" pitchFamily="34" charset="-122"/>
                <a:sym typeface="Arial" panose="020B0604020202020204" pitchFamily="34" charset="0"/>
              </a:rPr>
              <a:t>Can</a:t>
            </a:r>
            <a:endParaRPr lang="zh-CN" altLang="en-US" sz="1050" dirty="0">
              <a:solidFill>
                <a:srgbClr val="0070C0"/>
              </a:solidFill>
              <a:latin typeface="Arial" panose="020B0604020202020204" pitchFamily="34" charset="0"/>
              <a:ea typeface="微软雅黑" panose="020B0503020204020204" pitchFamily="34" charset="-122"/>
              <a:sym typeface="Arial" panose="020B0604020202020204" pitchFamily="34" charset="0"/>
            </a:endParaRPr>
          </a:p>
        </p:txBody>
      </p:sp>
      <p:sp>
        <p:nvSpPr>
          <p:cNvPr id="31" name="矩形 30"/>
          <p:cNvSpPr/>
          <p:nvPr/>
        </p:nvSpPr>
        <p:spPr>
          <a:xfrm>
            <a:off x="6148700" y="3139508"/>
            <a:ext cx="1611087" cy="5844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68579" tIns="34290" rIns="68579" bIns="34290" rtlCol="0" anchor="ctr"/>
          <a:lstStyle/>
          <a:p>
            <a:pPr algn="ctr"/>
            <a:r>
              <a:rPr lang="zh-CN" altLang="en-US" sz="2100" b="1"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rPr>
              <a:t>怎么玩</a:t>
            </a:r>
            <a:endParaRPr lang="en-US" altLang="zh-CN" sz="2100" b="1"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endParaRPr>
          </a:p>
          <a:p>
            <a:pPr algn="ctr"/>
            <a:r>
              <a:rPr lang="en-US" altLang="zh-CN" sz="1050" dirty="0">
                <a:solidFill>
                  <a:schemeClr val="bg1">
                    <a:lumMod val="50000"/>
                  </a:schemeClr>
                </a:solidFill>
                <a:latin typeface="Arial" panose="020B0604020202020204" pitchFamily="34" charset="0"/>
                <a:ea typeface="微软雅黑" panose="020B0503020204020204" pitchFamily="34" charset="-122"/>
                <a:sym typeface="Arial" panose="020B0604020202020204" pitchFamily="34" charset="0"/>
              </a:rPr>
              <a:t>How</a:t>
            </a:r>
          </a:p>
        </p:txBody>
      </p:sp>
      <p:grpSp>
        <p:nvGrpSpPr>
          <p:cNvPr id="3" name="组合 18"/>
          <p:cNvGrpSpPr>
            <a:grpSpLocks noChangeAspect="1"/>
          </p:cNvGrpSpPr>
          <p:nvPr/>
        </p:nvGrpSpPr>
        <p:grpSpPr>
          <a:xfrm>
            <a:off x="6225244" y="1419566"/>
            <a:ext cx="1458000" cy="1458000"/>
            <a:chOff x="6564085" y="1959430"/>
            <a:chExt cx="2148114" cy="2148114"/>
          </a:xfrm>
        </p:grpSpPr>
        <p:sp>
          <p:nvSpPr>
            <p:cNvPr id="30" name="椭圆 29"/>
            <p:cNvSpPr/>
            <p:nvPr/>
          </p:nvSpPr>
          <p:spPr>
            <a:xfrm>
              <a:off x="6564085" y="1959430"/>
              <a:ext cx="2148114" cy="2148114"/>
            </a:xfrm>
            <a:prstGeom prst="ellipse">
              <a:avLst/>
            </a:prstGeom>
            <a:solidFill>
              <a:schemeClr val="bg1">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ea typeface="微软雅黑" panose="020B0503020204020204" pitchFamily="34" charset="-122"/>
                <a:sym typeface="Arial" panose="020B0604020202020204" pitchFamily="34" charset="0"/>
              </a:endParaRPr>
            </a:p>
          </p:txBody>
        </p:sp>
        <p:grpSp>
          <p:nvGrpSpPr>
            <p:cNvPr id="4" name="组合 26"/>
            <p:cNvGrpSpPr/>
            <p:nvPr/>
          </p:nvGrpSpPr>
          <p:grpSpPr>
            <a:xfrm>
              <a:off x="7033174" y="2413982"/>
              <a:ext cx="1209936" cy="1239010"/>
              <a:chOff x="3598200" y="1732459"/>
              <a:chExt cx="1947600" cy="1994400"/>
            </a:xfrm>
          </p:grpSpPr>
          <p:sp>
            <p:nvSpPr>
              <p:cNvPr id="29" name="Freeform 5"/>
              <p:cNvSpPr>
                <a:spLocks/>
              </p:cNvSpPr>
              <p:nvPr/>
            </p:nvSpPr>
            <p:spPr bwMode="auto">
              <a:xfrm>
                <a:off x="4815450" y="1732459"/>
                <a:ext cx="417924" cy="1423836"/>
              </a:xfrm>
              <a:custGeom>
                <a:avLst/>
                <a:gdLst>
                  <a:gd name="T0" fmla="*/ 2 w 43"/>
                  <a:gd name="T1" fmla="*/ 115 h 115"/>
                  <a:gd name="T2" fmla="*/ 3 w 43"/>
                  <a:gd name="T3" fmla="*/ 115 h 115"/>
                  <a:gd name="T4" fmla="*/ 3 w 43"/>
                  <a:gd name="T5" fmla="*/ 115 h 115"/>
                  <a:gd name="T6" fmla="*/ 3 w 43"/>
                  <a:gd name="T7" fmla="*/ 115 h 115"/>
                  <a:gd name="T8" fmla="*/ 4 w 43"/>
                  <a:gd name="T9" fmla="*/ 115 h 115"/>
                  <a:gd name="T10" fmla="*/ 4 w 43"/>
                  <a:gd name="T11" fmla="*/ 115 h 115"/>
                  <a:gd name="T12" fmla="*/ 5 w 43"/>
                  <a:gd name="T13" fmla="*/ 114 h 115"/>
                  <a:gd name="T14" fmla="*/ 22 w 43"/>
                  <a:gd name="T15" fmla="*/ 98 h 115"/>
                  <a:gd name="T16" fmla="*/ 38 w 43"/>
                  <a:gd name="T17" fmla="*/ 114 h 115"/>
                  <a:gd name="T18" fmla="*/ 39 w 43"/>
                  <a:gd name="T19" fmla="*/ 115 h 115"/>
                  <a:gd name="T20" fmla="*/ 39 w 43"/>
                  <a:gd name="T21" fmla="*/ 115 h 115"/>
                  <a:gd name="T22" fmla="*/ 40 w 43"/>
                  <a:gd name="T23" fmla="*/ 115 h 115"/>
                  <a:gd name="T24" fmla="*/ 40 w 43"/>
                  <a:gd name="T25" fmla="*/ 115 h 115"/>
                  <a:gd name="T26" fmla="*/ 40 w 43"/>
                  <a:gd name="T27" fmla="*/ 115 h 115"/>
                  <a:gd name="T28" fmla="*/ 41 w 43"/>
                  <a:gd name="T29" fmla="*/ 115 h 115"/>
                  <a:gd name="T30" fmla="*/ 42 w 43"/>
                  <a:gd name="T31" fmla="*/ 114 h 115"/>
                  <a:gd name="T32" fmla="*/ 43 w 43"/>
                  <a:gd name="T33" fmla="*/ 112 h 115"/>
                  <a:gd name="T34" fmla="*/ 43 w 43"/>
                  <a:gd name="T35" fmla="*/ 27 h 115"/>
                  <a:gd name="T36" fmla="*/ 43 w 43"/>
                  <a:gd name="T37" fmla="*/ 13 h 115"/>
                  <a:gd name="T38" fmla="*/ 43 w 43"/>
                  <a:gd name="T39" fmla="*/ 3 h 115"/>
                  <a:gd name="T40" fmla="*/ 42 w 43"/>
                  <a:gd name="T41" fmla="*/ 1 h 115"/>
                  <a:gd name="T42" fmla="*/ 40 w 43"/>
                  <a:gd name="T43" fmla="*/ 0 h 115"/>
                  <a:gd name="T44" fmla="*/ 3 w 43"/>
                  <a:gd name="T45" fmla="*/ 0 h 115"/>
                  <a:gd name="T46" fmla="*/ 3 w 43"/>
                  <a:gd name="T47" fmla="*/ 0 h 115"/>
                  <a:gd name="T48" fmla="*/ 2 w 43"/>
                  <a:gd name="T49" fmla="*/ 1 h 115"/>
                  <a:gd name="T50" fmla="*/ 2 w 43"/>
                  <a:gd name="T51" fmla="*/ 1 h 115"/>
                  <a:gd name="T52" fmla="*/ 0 w 43"/>
                  <a:gd name="T53" fmla="*/ 3 h 115"/>
                  <a:gd name="T54" fmla="*/ 0 w 43"/>
                  <a:gd name="T55" fmla="*/ 13 h 115"/>
                  <a:gd name="T56" fmla="*/ 0 w 43"/>
                  <a:gd name="T57" fmla="*/ 27 h 115"/>
                  <a:gd name="T58" fmla="*/ 0 w 43"/>
                  <a:gd name="T59" fmla="*/ 112 h 115"/>
                  <a:gd name="T60" fmla="*/ 2 w 43"/>
                  <a:gd name="T61" fmla="*/ 11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3" h="115">
                    <a:moveTo>
                      <a:pt x="2" y="115"/>
                    </a:moveTo>
                    <a:cubicBezTo>
                      <a:pt x="2" y="115"/>
                      <a:pt x="2" y="115"/>
                      <a:pt x="3" y="115"/>
                    </a:cubicBezTo>
                    <a:cubicBezTo>
                      <a:pt x="3" y="115"/>
                      <a:pt x="3" y="115"/>
                      <a:pt x="3" y="115"/>
                    </a:cubicBezTo>
                    <a:cubicBezTo>
                      <a:pt x="3" y="115"/>
                      <a:pt x="3" y="115"/>
                      <a:pt x="3" y="115"/>
                    </a:cubicBezTo>
                    <a:cubicBezTo>
                      <a:pt x="3" y="115"/>
                      <a:pt x="4" y="115"/>
                      <a:pt x="4" y="115"/>
                    </a:cubicBezTo>
                    <a:cubicBezTo>
                      <a:pt x="4" y="115"/>
                      <a:pt x="4" y="115"/>
                      <a:pt x="4" y="115"/>
                    </a:cubicBezTo>
                    <a:cubicBezTo>
                      <a:pt x="4" y="115"/>
                      <a:pt x="5" y="114"/>
                      <a:pt x="5" y="114"/>
                    </a:cubicBezTo>
                    <a:cubicBezTo>
                      <a:pt x="22" y="98"/>
                      <a:pt x="22" y="98"/>
                      <a:pt x="22" y="98"/>
                    </a:cubicBezTo>
                    <a:cubicBezTo>
                      <a:pt x="38" y="114"/>
                      <a:pt x="38" y="114"/>
                      <a:pt x="38" y="114"/>
                    </a:cubicBezTo>
                    <a:cubicBezTo>
                      <a:pt x="38" y="114"/>
                      <a:pt x="39" y="115"/>
                      <a:pt x="39" y="115"/>
                    </a:cubicBezTo>
                    <a:cubicBezTo>
                      <a:pt x="39" y="115"/>
                      <a:pt x="39" y="115"/>
                      <a:pt x="39" y="115"/>
                    </a:cubicBezTo>
                    <a:cubicBezTo>
                      <a:pt x="40" y="115"/>
                      <a:pt x="40" y="115"/>
                      <a:pt x="40" y="115"/>
                    </a:cubicBezTo>
                    <a:cubicBezTo>
                      <a:pt x="40" y="115"/>
                      <a:pt x="40" y="115"/>
                      <a:pt x="40" y="115"/>
                    </a:cubicBezTo>
                    <a:cubicBezTo>
                      <a:pt x="40" y="115"/>
                      <a:pt x="40" y="115"/>
                      <a:pt x="40" y="115"/>
                    </a:cubicBezTo>
                    <a:cubicBezTo>
                      <a:pt x="41" y="115"/>
                      <a:pt x="41" y="115"/>
                      <a:pt x="41" y="115"/>
                    </a:cubicBezTo>
                    <a:cubicBezTo>
                      <a:pt x="42" y="115"/>
                      <a:pt x="42" y="114"/>
                      <a:pt x="42" y="114"/>
                    </a:cubicBezTo>
                    <a:cubicBezTo>
                      <a:pt x="43" y="114"/>
                      <a:pt x="43" y="113"/>
                      <a:pt x="43" y="112"/>
                    </a:cubicBezTo>
                    <a:cubicBezTo>
                      <a:pt x="43" y="27"/>
                      <a:pt x="43" y="27"/>
                      <a:pt x="43" y="27"/>
                    </a:cubicBezTo>
                    <a:cubicBezTo>
                      <a:pt x="43" y="13"/>
                      <a:pt x="43" y="13"/>
                      <a:pt x="43" y="13"/>
                    </a:cubicBezTo>
                    <a:cubicBezTo>
                      <a:pt x="43" y="3"/>
                      <a:pt x="43" y="3"/>
                      <a:pt x="43" y="3"/>
                    </a:cubicBezTo>
                    <a:cubicBezTo>
                      <a:pt x="43" y="3"/>
                      <a:pt x="43" y="2"/>
                      <a:pt x="42" y="1"/>
                    </a:cubicBezTo>
                    <a:cubicBezTo>
                      <a:pt x="42" y="1"/>
                      <a:pt x="41" y="0"/>
                      <a:pt x="40" y="0"/>
                    </a:cubicBezTo>
                    <a:cubicBezTo>
                      <a:pt x="3" y="0"/>
                      <a:pt x="3" y="0"/>
                      <a:pt x="3" y="0"/>
                    </a:cubicBezTo>
                    <a:cubicBezTo>
                      <a:pt x="3" y="0"/>
                      <a:pt x="3" y="0"/>
                      <a:pt x="3" y="0"/>
                    </a:cubicBezTo>
                    <a:cubicBezTo>
                      <a:pt x="3" y="0"/>
                      <a:pt x="2" y="0"/>
                      <a:pt x="2" y="1"/>
                    </a:cubicBezTo>
                    <a:cubicBezTo>
                      <a:pt x="2" y="1"/>
                      <a:pt x="2" y="1"/>
                      <a:pt x="2" y="1"/>
                    </a:cubicBezTo>
                    <a:cubicBezTo>
                      <a:pt x="1" y="1"/>
                      <a:pt x="0" y="2"/>
                      <a:pt x="0" y="3"/>
                    </a:cubicBezTo>
                    <a:cubicBezTo>
                      <a:pt x="0" y="13"/>
                      <a:pt x="0" y="13"/>
                      <a:pt x="0" y="13"/>
                    </a:cubicBezTo>
                    <a:cubicBezTo>
                      <a:pt x="0" y="27"/>
                      <a:pt x="0" y="27"/>
                      <a:pt x="0" y="27"/>
                    </a:cubicBezTo>
                    <a:cubicBezTo>
                      <a:pt x="0" y="112"/>
                      <a:pt x="0" y="112"/>
                      <a:pt x="0" y="112"/>
                    </a:cubicBezTo>
                    <a:cubicBezTo>
                      <a:pt x="0" y="113"/>
                      <a:pt x="1" y="114"/>
                      <a:pt x="2" y="115"/>
                    </a:cubicBezTo>
                    <a:close/>
                  </a:path>
                </a:pathLst>
              </a:custGeom>
              <a:solidFill>
                <a:schemeClr val="bg1">
                  <a:lumMod val="95000"/>
                </a:schemeClr>
              </a:solid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32" name="Freeform 6"/>
              <p:cNvSpPr>
                <a:spLocks/>
              </p:cNvSpPr>
              <p:nvPr/>
            </p:nvSpPr>
            <p:spPr bwMode="auto">
              <a:xfrm>
                <a:off x="3853824" y="2462367"/>
                <a:ext cx="515304" cy="61683"/>
              </a:xfrm>
              <a:custGeom>
                <a:avLst/>
                <a:gdLst>
                  <a:gd name="T0" fmla="*/ 0 w 53"/>
                  <a:gd name="T1" fmla="*/ 3 h 5"/>
                  <a:gd name="T2" fmla="*/ 3 w 53"/>
                  <a:gd name="T3" fmla="*/ 5 h 5"/>
                  <a:gd name="T4" fmla="*/ 50 w 53"/>
                  <a:gd name="T5" fmla="*/ 5 h 5"/>
                  <a:gd name="T6" fmla="*/ 53 w 53"/>
                  <a:gd name="T7" fmla="*/ 3 h 5"/>
                  <a:gd name="T8" fmla="*/ 50 w 53"/>
                  <a:gd name="T9" fmla="*/ 0 h 5"/>
                  <a:gd name="T10" fmla="*/ 3 w 53"/>
                  <a:gd name="T11" fmla="*/ 0 h 5"/>
                  <a:gd name="T12" fmla="*/ 0 w 53"/>
                  <a:gd name="T13" fmla="*/ 3 h 5"/>
                </a:gdLst>
                <a:ahLst/>
                <a:cxnLst>
                  <a:cxn ang="0">
                    <a:pos x="T0" y="T1"/>
                  </a:cxn>
                  <a:cxn ang="0">
                    <a:pos x="T2" y="T3"/>
                  </a:cxn>
                  <a:cxn ang="0">
                    <a:pos x="T4" y="T5"/>
                  </a:cxn>
                  <a:cxn ang="0">
                    <a:pos x="T6" y="T7"/>
                  </a:cxn>
                  <a:cxn ang="0">
                    <a:pos x="T8" y="T9"/>
                  </a:cxn>
                  <a:cxn ang="0">
                    <a:pos x="T10" y="T11"/>
                  </a:cxn>
                  <a:cxn ang="0">
                    <a:pos x="T12" y="T13"/>
                  </a:cxn>
                </a:cxnLst>
                <a:rect l="0" t="0" r="r" b="b"/>
                <a:pathLst>
                  <a:path w="53" h="5">
                    <a:moveTo>
                      <a:pt x="0" y="3"/>
                    </a:moveTo>
                    <a:cubicBezTo>
                      <a:pt x="0" y="4"/>
                      <a:pt x="2" y="5"/>
                      <a:pt x="3" y="5"/>
                    </a:cubicBezTo>
                    <a:cubicBezTo>
                      <a:pt x="50" y="5"/>
                      <a:pt x="50" y="5"/>
                      <a:pt x="50" y="5"/>
                    </a:cubicBezTo>
                    <a:cubicBezTo>
                      <a:pt x="52" y="5"/>
                      <a:pt x="53" y="4"/>
                      <a:pt x="53" y="3"/>
                    </a:cubicBezTo>
                    <a:cubicBezTo>
                      <a:pt x="53" y="1"/>
                      <a:pt x="52" y="0"/>
                      <a:pt x="50" y="0"/>
                    </a:cubicBezTo>
                    <a:cubicBezTo>
                      <a:pt x="3" y="0"/>
                      <a:pt x="3" y="0"/>
                      <a:pt x="3" y="0"/>
                    </a:cubicBezTo>
                    <a:cubicBezTo>
                      <a:pt x="2" y="0"/>
                      <a:pt x="0" y="1"/>
                      <a:pt x="0" y="3"/>
                    </a:cubicBezTo>
                    <a:close/>
                  </a:path>
                </a:pathLst>
              </a:custGeom>
              <a:solidFill>
                <a:schemeClr val="bg1">
                  <a:lumMod val="95000"/>
                </a:schemeClr>
              </a:solid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33" name="Freeform 7"/>
              <p:cNvSpPr>
                <a:spLocks/>
              </p:cNvSpPr>
              <p:nvPr/>
            </p:nvSpPr>
            <p:spPr bwMode="auto">
              <a:xfrm>
                <a:off x="3853824" y="2750218"/>
                <a:ext cx="515304" cy="61683"/>
              </a:xfrm>
              <a:custGeom>
                <a:avLst/>
                <a:gdLst>
                  <a:gd name="T0" fmla="*/ 50 w 53"/>
                  <a:gd name="T1" fmla="*/ 0 h 5"/>
                  <a:gd name="T2" fmla="*/ 3 w 53"/>
                  <a:gd name="T3" fmla="*/ 0 h 5"/>
                  <a:gd name="T4" fmla="*/ 0 w 53"/>
                  <a:gd name="T5" fmla="*/ 2 h 5"/>
                  <a:gd name="T6" fmla="*/ 3 w 53"/>
                  <a:gd name="T7" fmla="*/ 5 h 5"/>
                  <a:gd name="T8" fmla="*/ 50 w 53"/>
                  <a:gd name="T9" fmla="*/ 5 h 5"/>
                  <a:gd name="T10" fmla="*/ 53 w 53"/>
                  <a:gd name="T11" fmla="*/ 2 h 5"/>
                  <a:gd name="T12" fmla="*/ 50 w 53"/>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53" h="5">
                    <a:moveTo>
                      <a:pt x="50" y="0"/>
                    </a:moveTo>
                    <a:cubicBezTo>
                      <a:pt x="3" y="0"/>
                      <a:pt x="3" y="0"/>
                      <a:pt x="3" y="0"/>
                    </a:cubicBezTo>
                    <a:cubicBezTo>
                      <a:pt x="2" y="0"/>
                      <a:pt x="0" y="1"/>
                      <a:pt x="0" y="2"/>
                    </a:cubicBezTo>
                    <a:cubicBezTo>
                      <a:pt x="0" y="4"/>
                      <a:pt x="2" y="5"/>
                      <a:pt x="3" y="5"/>
                    </a:cubicBezTo>
                    <a:cubicBezTo>
                      <a:pt x="50" y="5"/>
                      <a:pt x="50" y="5"/>
                      <a:pt x="50" y="5"/>
                    </a:cubicBezTo>
                    <a:cubicBezTo>
                      <a:pt x="52" y="5"/>
                      <a:pt x="53" y="4"/>
                      <a:pt x="53" y="2"/>
                    </a:cubicBezTo>
                    <a:cubicBezTo>
                      <a:pt x="53" y="1"/>
                      <a:pt x="52" y="0"/>
                      <a:pt x="50" y="0"/>
                    </a:cubicBezTo>
                    <a:close/>
                  </a:path>
                </a:pathLst>
              </a:custGeom>
              <a:solidFill>
                <a:schemeClr val="bg1">
                  <a:lumMod val="95000"/>
                </a:schemeClr>
              </a:solid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35" name="Freeform 8"/>
              <p:cNvSpPr>
                <a:spLocks/>
              </p:cNvSpPr>
              <p:nvPr/>
            </p:nvSpPr>
            <p:spPr bwMode="auto">
              <a:xfrm>
                <a:off x="3853824" y="3032931"/>
                <a:ext cx="515304" cy="61683"/>
              </a:xfrm>
              <a:custGeom>
                <a:avLst/>
                <a:gdLst>
                  <a:gd name="T0" fmla="*/ 50 w 53"/>
                  <a:gd name="T1" fmla="*/ 0 h 5"/>
                  <a:gd name="T2" fmla="*/ 3 w 53"/>
                  <a:gd name="T3" fmla="*/ 0 h 5"/>
                  <a:gd name="T4" fmla="*/ 0 w 53"/>
                  <a:gd name="T5" fmla="*/ 2 h 5"/>
                  <a:gd name="T6" fmla="*/ 3 w 53"/>
                  <a:gd name="T7" fmla="*/ 5 h 5"/>
                  <a:gd name="T8" fmla="*/ 50 w 53"/>
                  <a:gd name="T9" fmla="*/ 5 h 5"/>
                  <a:gd name="T10" fmla="*/ 53 w 53"/>
                  <a:gd name="T11" fmla="*/ 2 h 5"/>
                  <a:gd name="T12" fmla="*/ 50 w 53"/>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53" h="5">
                    <a:moveTo>
                      <a:pt x="50" y="0"/>
                    </a:moveTo>
                    <a:cubicBezTo>
                      <a:pt x="3" y="0"/>
                      <a:pt x="3" y="0"/>
                      <a:pt x="3" y="0"/>
                    </a:cubicBezTo>
                    <a:cubicBezTo>
                      <a:pt x="2" y="0"/>
                      <a:pt x="0" y="1"/>
                      <a:pt x="0" y="2"/>
                    </a:cubicBezTo>
                    <a:cubicBezTo>
                      <a:pt x="0" y="4"/>
                      <a:pt x="2" y="5"/>
                      <a:pt x="3" y="5"/>
                    </a:cubicBezTo>
                    <a:cubicBezTo>
                      <a:pt x="50" y="5"/>
                      <a:pt x="50" y="5"/>
                      <a:pt x="50" y="5"/>
                    </a:cubicBezTo>
                    <a:cubicBezTo>
                      <a:pt x="52" y="5"/>
                      <a:pt x="53" y="4"/>
                      <a:pt x="53" y="2"/>
                    </a:cubicBezTo>
                    <a:cubicBezTo>
                      <a:pt x="53" y="1"/>
                      <a:pt x="52" y="0"/>
                      <a:pt x="50" y="0"/>
                    </a:cubicBezTo>
                    <a:close/>
                  </a:path>
                </a:pathLst>
              </a:custGeom>
              <a:solidFill>
                <a:schemeClr val="bg1">
                  <a:lumMod val="95000"/>
                </a:schemeClr>
              </a:solid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sp>
            <p:nvSpPr>
              <p:cNvPr id="36" name="Freeform 9"/>
              <p:cNvSpPr>
                <a:spLocks noEditPoints="1"/>
              </p:cNvSpPr>
              <p:nvPr/>
            </p:nvSpPr>
            <p:spPr bwMode="auto">
              <a:xfrm>
                <a:off x="3598200" y="1881526"/>
                <a:ext cx="1947600" cy="1845333"/>
              </a:xfrm>
              <a:custGeom>
                <a:avLst/>
                <a:gdLst>
                  <a:gd name="T0" fmla="*/ 177 w 200"/>
                  <a:gd name="T1" fmla="*/ 3 h 149"/>
                  <a:gd name="T2" fmla="*/ 177 w 200"/>
                  <a:gd name="T3" fmla="*/ 17 h 149"/>
                  <a:gd name="T4" fmla="*/ 186 w 200"/>
                  <a:gd name="T5" fmla="*/ 21 h 149"/>
                  <a:gd name="T6" fmla="*/ 186 w 200"/>
                  <a:gd name="T7" fmla="*/ 134 h 149"/>
                  <a:gd name="T8" fmla="*/ 107 w 200"/>
                  <a:gd name="T9" fmla="*/ 134 h 149"/>
                  <a:gd name="T10" fmla="*/ 107 w 200"/>
                  <a:gd name="T11" fmla="*/ 21 h 149"/>
                  <a:gd name="T12" fmla="*/ 117 w 200"/>
                  <a:gd name="T13" fmla="*/ 17 h 149"/>
                  <a:gd name="T14" fmla="*/ 117 w 200"/>
                  <a:gd name="T15" fmla="*/ 3 h 149"/>
                  <a:gd name="T16" fmla="*/ 100 w 200"/>
                  <a:gd name="T17" fmla="*/ 9 h 149"/>
                  <a:gd name="T18" fmla="*/ 53 w 200"/>
                  <a:gd name="T19" fmla="*/ 0 h 149"/>
                  <a:gd name="T20" fmla="*/ 0 w 200"/>
                  <a:gd name="T21" fmla="*/ 20 h 149"/>
                  <a:gd name="T22" fmla="*/ 0 w 200"/>
                  <a:gd name="T23" fmla="*/ 142 h 149"/>
                  <a:gd name="T24" fmla="*/ 2 w 200"/>
                  <a:gd name="T25" fmla="*/ 147 h 149"/>
                  <a:gd name="T26" fmla="*/ 8 w 200"/>
                  <a:gd name="T27" fmla="*/ 149 h 149"/>
                  <a:gd name="T28" fmla="*/ 53 w 200"/>
                  <a:gd name="T29" fmla="*/ 145 h 149"/>
                  <a:gd name="T30" fmla="*/ 99 w 200"/>
                  <a:gd name="T31" fmla="*/ 149 h 149"/>
                  <a:gd name="T32" fmla="*/ 99 w 200"/>
                  <a:gd name="T33" fmla="*/ 149 h 149"/>
                  <a:gd name="T34" fmla="*/ 100 w 200"/>
                  <a:gd name="T35" fmla="*/ 149 h 149"/>
                  <a:gd name="T36" fmla="*/ 100 w 200"/>
                  <a:gd name="T37" fmla="*/ 149 h 149"/>
                  <a:gd name="T38" fmla="*/ 101 w 200"/>
                  <a:gd name="T39" fmla="*/ 149 h 149"/>
                  <a:gd name="T40" fmla="*/ 101 w 200"/>
                  <a:gd name="T41" fmla="*/ 149 h 149"/>
                  <a:gd name="T42" fmla="*/ 146 w 200"/>
                  <a:gd name="T43" fmla="*/ 145 h 149"/>
                  <a:gd name="T44" fmla="*/ 192 w 200"/>
                  <a:gd name="T45" fmla="*/ 149 h 149"/>
                  <a:gd name="T46" fmla="*/ 193 w 200"/>
                  <a:gd name="T47" fmla="*/ 149 h 149"/>
                  <a:gd name="T48" fmla="*/ 197 w 200"/>
                  <a:gd name="T49" fmla="*/ 147 h 149"/>
                  <a:gd name="T50" fmla="*/ 200 w 200"/>
                  <a:gd name="T51" fmla="*/ 142 h 149"/>
                  <a:gd name="T52" fmla="*/ 200 w 200"/>
                  <a:gd name="T53" fmla="*/ 20 h 149"/>
                  <a:gd name="T54" fmla="*/ 177 w 200"/>
                  <a:gd name="T55" fmla="*/ 3 h 149"/>
                  <a:gd name="T56" fmla="*/ 93 w 200"/>
                  <a:gd name="T57" fmla="*/ 134 h 149"/>
                  <a:gd name="T58" fmla="*/ 53 w 200"/>
                  <a:gd name="T59" fmla="*/ 131 h 149"/>
                  <a:gd name="T60" fmla="*/ 14 w 200"/>
                  <a:gd name="T61" fmla="*/ 134 h 149"/>
                  <a:gd name="T62" fmla="*/ 14 w 200"/>
                  <a:gd name="T63" fmla="*/ 21 h 149"/>
                  <a:gd name="T64" fmla="*/ 53 w 200"/>
                  <a:gd name="T65" fmla="*/ 14 h 149"/>
                  <a:gd name="T66" fmla="*/ 93 w 200"/>
                  <a:gd name="T67" fmla="*/ 21 h 149"/>
                  <a:gd name="T68" fmla="*/ 93 w 200"/>
                  <a:gd name="T69" fmla="*/ 134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00" h="149">
                    <a:moveTo>
                      <a:pt x="177" y="3"/>
                    </a:moveTo>
                    <a:cubicBezTo>
                      <a:pt x="177" y="17"/>
                      <a:pt x="177" y="17"/>
                      <a:pt x="177" y="17"/>
                    </a:cubicBezTo>
                    <a:cubicBezTo>
                      <a:pt x="181" y="18"/>
                      <a:pt x="185" y="20"/>
                      <a:pt x="186" y="21"/>
                    </a:cubicBezTo>
                    <a:cubicBezTo>
                      <a:pt x="186" y="134"/>
                      <a:pt x="186" y="134"/>
                      <a:pt x="186" y="134"/>
                    </a:cubicBezTo>
                    <a:cubicBezTo>
                      <a:pt x="161" y="130"/>
                      <a:pt x="131" y="130"/>
                      <a:pt x="107" y="134"/>
                    </a:cubicBezTo>
                    <a:cubicBezTo>
                      <a:pt x="107" y="21"/>
                      <a:pt x="107" y="21"/>
                      <a:pt x="107" y="21"/>
                    </a:cubicBezTo>
                    <a:cubicBezTo>
                      <a:pt x="108" y="20"/>
                      <a:pt x="111" y="18"/>
                      <a:pt x="117" y="17"/>
                    </a:cubicBezTo>
                    <a:cubicBezTo>
                      <a:pt x="117" y="3"/>
                      <a:pt x="117" y="3"/>
                      <a:pt x="117" y="3"/>
                    </a:cubicBezTo>
                    <a:cubicBezTo>
                      <a:pt x="110" y="4"/>
                      <a:pt x="104" y="6"/>
                      <a:pt x="100" y="9"/>
                    </a:cubicBezTo>
                    <a:cubicBezTo>
                      <a:pt x="90" y="2"/>
                      <a:pt x="70" y="0"/>
                      <a:pt x="53" y="0"/>
                    </a:cubicBezTo>
                    <a:cubicBezTo>
                      <a:pt x="29" y="0"/>
                      <a:pt x="0" y="5"/>
                      <a:pt x="0" y="20"/>
                    </a:cubicBezTo>
                    <a:cubicBezTo>
                      <a:pt x="0" y="142"/>
                      <a:pt x="0" y="142"/>
                      <a:pt x="0" y="142"/>
                    </a:cubicBezTo>
                    <a:cubicBezTo>
                      <a:pt x="0" y="144"/>
                      <a:pt x="1" y="146"/>
                      <a:pt x="2" y="147"/>
                    </a:cubicBezTo>
                    <a:cubicBezTo>
                      <a:pt x="4" y="148"/>
                      <a:pt x="6" y="149"/>
                      <a:pt x="8" y="149"/>
                    </a:cubicBezTo>
                    <a:cubicBezTo>
                      <a:pt x="22" y="146"/>
                      <a:pt x="37" y="145"/>
                      <a:pt x="53" y="145"/>
                    </a:cubicBezTo>
                    <a:cubicBezTo>
                      <a:pt x="69" y="145"/>
                      <a:pt x="85" y="146"/>
                      <a:pt x="99" y="149"/>
                    </a:cubicBezTo>
                    <a:cubicBezTo>
                      <a:pt x="99" y="149"/>
                      <a:pt x="99" y="149"/>
                      <a:pt x="99" y="149"/>
                    </a:cubicBezTo>
                    <a:cubicBezTo>
                      <a:pt x="99" y="149"/>
                      <a:pt x="99" y="149"/>
                      <a:pt x="100" y="149"/>
                    </a:cubicBezTo>
                    <a:cubicBezTo>
                      <a:pt x="100" y="149"/>
                      <a:pt x="100" y="149"/>
                      <a:pt x="100" y="149"/>
                    </a:cubicBezTo>
                    <a:cubicBezTo>
                      <a:pt x="100" y="149"/>
                      <a:pt x="100" y="149"/>
                      <a:pt x="101" y="149"/>
                    </a:cubicBezTo>
                    <a:cubicBezTo>
                      <a:pt x="101" y="149"/>
                      <a:pt x="101" y="149"/>
                      <a:pt x="101" y="149"/>
                    </a:cubicBezTo>
                    <a:cubicBezTo>
                      <a:pt x="115" y="146"/>
                      <a:pt x="130" y="145"/>
                      <a:pt x="146" y="145"/>
                    </a:cubicBezTo>
                    <a:cubicBezTo>
                      <a:pt x="162" y="145"/>
                      <a:pt x="178" y="146"/>
                      <a:pt x="192" y="149"/>
                    </a:cubicBezTo>
                    <a:cubicBezTo>
                      <a:pt x="192" y="149"/>
                      <a:pt x="192" y="149"/>
                      <a:pt x="193" y="149"/>
                    </a:cubicBezTo>
                    <a:cubicBezTo>
                      <a:pt x="194" y="149"/>
                      <a:pt x="196" y="148"/>
                      <a:pt x="197" y="147"/>
                    </a:cubicBezTo>
                    <a:cubicBezTo>
                      <a:pt x="199" y="146"/>
                      <a:pt x="200" y="144"/>
                      <a:pt x="200" y="142"/>
                    </a:cubicBezTo>
                    <a:cubicBezTo>
                      <a:pt x="200" y="20"/>
                      <a:pt x="200" y="20"/>
                      <a:pt x="200" y="20"/>
                    </a:cubicBezTo>
                    <a:cubicBezTo>
                      <a:pt x="200" y="11"/>
                      <a:pt x="190" y="6"/>
                      <a:pt x="177" y="3"/>
                    </a:cubicBezTo>
                    <a:close/>
                    <a:moveTo>
                      <a:pt x="93" y="134"/>
                    </a:moveTo>
                    <a:cubicBezTo>
                      <a:pt x="80" y="132"/>
                      <a:pt x="67" y="131"/>
                      <a:pt x="53" y="131"/>
                    </a:cubicBezTo>
                    <a:cubicBezTo>
                      <a:pt x="40" y="131"/>
                      <a:pt x="26" y="132"/>
                      <a:pt x="14" y="134"/>
                    </a:cubicBezTo>
                    <a:cubicBezTo>
                      <a:pt x="14" y="21"/>
                      <a:pt x="14" y="21"/>
                      <a:pt x="14" y="21"/>
                    </a:cubicBezTo>
                    <a:cubicBezTo>
                      <a:pt x="16" y="18"/>
                      <a:pt x="30" y="14"/>
                      <a:pt x="53" y="14"/>
                    </a:cubicBezTo>
                    <a:cubicBezTo>
                      <a:pt x="76" y="14"/>
                      <a:pt x="90" y="18"/>
                      <a:pt x="93" y="21"/>
                    </a:cubicBezTo>
                    <a:lnTo>
                      <a:pt x="93" y="134"/>
                    </a:lnTo>
                    <a:close/>
                  </a:path>
                </a:pathLst>
              </a:custGeom>
              <a:solidFill>
                <a:schemeClr val="bg1">
                  <a:lumMod val="95000"/>
                </a:schemeClr>
              </a:solidFill>
              <a:ln>
                <a:noFill/>
              </a:ln>
            </p:spPr>
            <p:txBody>
              <a:bodyPr vert="horz" wrap="square" lIns="68580" tIns="34290" rIns="68580" bIns="34290" numCol="1" anchor="t" anchorCtr="0" compatLnSpc="1">
                <a:prstTxWarp prst="textNoShape">
                  <a:avLst/>
                </a:prstTxWarp>
              </a:bodyPr>
              <a:lstStyle/>
              <a:p>
                <a:endParaRPr lang="zh-CN" altLang="en-US" sz="1350">
                  <a:solidFill>
                    <a:prstClr val="black"/>
                  </a:solidFill>
                  <a:latin typeface="Arial" panose="020B0604020202020204" pitchFamily="34" charset="0"/>
                  <a:ea typeface="微软雅黑" panose="020B0503020204020204" pitchFamily="34" charset="-122"/>
                  <a:sym typeface="Arial" panose="020B0604020202020204" pitchFamily="34" charset="0"/>
                </a:endParaRPr>
              </a:p>
            </p:txBody>
          </p:sp>
        </p:grpSp>
      </p:grpSp>
      <p:sp>
        <p:nvSpPr>
          <p:cNvPr id="25" name="矩形 24"/>
          <p:cNvSpPr/>
          <p:nvPr/>
        </p:nvSpPr>
        <p:spPr>
          <a:xfrm>
            <a:off x="4560539" y="3139508"/>
            <a:ext cx="1611087" cy="5844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68579" tIns="34290" rIns="68579" bIns="34290" rtlCol="0" anchor="ctr"/>
          <a:lstStyle/>
          <a:p>
            <a:pPr lvl="0" algn="ctr"/>
            <a:r>
              <a:rPr lang="zh-CN" altLang="en-US" sz="2100" b="1" dirty="0">
                <a:solidFill>
                  <a:prstClr val="white">
                    <a:lumMod val="50000"/>
                  </a:prstClr>
                </a:solidFill>
                <a:latin typeface="Arial" panose="020B0604020202020204" pitchFamily="34" charset="0"/>
                <a:ea typeface="微软雅黑" panose="020B0503020204020204" pitchFamily="34" charset="-122"/>
                <a:sym typeface="Arial" panose="020B0604020202020204" pitchFamily="34" charset="0"/>
              </a:rPr>
              <a:t>去哪下</a:t>
            </a:r>
            <a:endParaRPr lang="en-US" altLang="zh-CN" sz="2100" b="1" dirty="0">
              <a:solidFill>
                <a:prstClr val="white">
                  <a:lumMod val="50000"/>
                </a:prstClr>
              </a:solidFill>
              <a:latin typeface="Arial" panose="020B0604020202020204" pitchFamily="34" charset="0"/>
              <a:ea typeface="微软雅黑" panose="020B0503020204020204" pitchFamily="34" charset="-122"/>
              <a:sym typeface="Arial" panose="020B0604020202020204" pitchFamily="34" charset="0"/>
            </a:endParaRPr>
          </a:p>
          <a:p>
            <a:pPr lvl="0" algn="ctr"/>
            <a:r>
              <a:rPr lang="en-US" altLang="zh-CN" sz="1050" dirty="0">
                <a:solidFill>
                  <a:prstClr val="white">
                    <a:lumMod val="50000"/>
                  </a:prstClr>
                </a:solidFill>
                <a:latin typeface="Arial" panose="020B0604020202020204" pitchFamily="34" charset="0"/>
                <a:ea typeface="微软雅黑" panose="020B0503020204020204" pitchFamily="34" charset="-122"/>
                <a:sym typeface="Arial" panose="020B0604020202020204" pitchFamily="34" charset="0"/>
              </a:rPr>
              <a:t>Where</a:t>
            </a:r>
            <a:endParaRPr lang="zh-CN" altLang="en-US" sz="1050" dirty="0">
              <a:solidFill>
                <a:prstClr val="white">
                  <a:lumMod val="50000"/>
                </a:prstClr>
              </a:solidFill>
              <a:latin typeface="Arial" panose="020B0604020202020204" pitchFamily="34" charset="0"/>
              <a:ea typeface="微软雅黑" panose="020B0503020204020204" pitchFamily="34" charset="-122"/>
              <a:sym typeface="Arial" panose="020B0604020202020204" pitchFamily="34" charset="0"/>
            </a:endParaRPr>
          </a:p>
        </p:txBody>
      </p:sp>
      <p:grpSp>
        <p:nvGrpSpPr>
          <p:cNvPr id="5" name="组合 15"/>
          <p:cNvGrpSpPr>
            <a:grpSpLocks noChangeAspect="1"/>
          </p:cNvGrpSpPr>
          <p:nvPr/>
        </p:nvGrpSpPr>
        <p:grpSpPr>
          <a:xfrm>
            <a:off x="4637082" y="1419566"/>
            <a:ext cx="1458000" cy="1458000"/>
            <a:chOff x="4528154" y="1959430"/>
            <a:chExt cx="2148114" cy="2148114"/>
          </a:xfrm>
        </p:grpSpPr>
        <p:sp>
          <p:nvSpPr>
            <p:cNvPr id="24" name="椭圆 23"/>
            <p:cNvSpPr/>
            <p:nvPr/>
          </p:nvSpPr>
          <p:spPr>
            <a:xfrm>
              <a:off x="4528154" y="1959430"/>
              <a:ext cx="2148114" cy="2148114"/>
            </a:xfrm>
            <a:prstGeom prst="ellipse">
              <a:avLst/>
            </a:prstGeom>
            <a:solidFill>
              <a:schemeClr val="bg1">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ea typeface="微软雅黑" panose="020B0503020204020204" pitchFamily="34" charset="-122"/>
                <a:sym typeface="Arial" panose="020B0604020202020204" pitchFamily="34" charset="0"/>
              </a:endParaRPr>
            </a:p>
          </p:txBody>
        </p:sp>
        <p:grpSp>
          <p:nvGrpSpPr>
            <p:cNvPr id="6" name="Group 4"/>
            <p:cNvGrpSpPr>
              <a:grpSpLocks noChangeAspect="1"/>
            </p:cNvGrpSpPr>
            <p:nvPr/>
          </p:nvGrpSpPr>
          <p:grpSpPr bwMode="auto">
            <a:xfrm>
              <a:off x="5033378" y="2342981"/>
              <a:ext cx="1137666" cy="1381012"/>
              <a:chOff x="2694" y="1931"/>
              <a:chExt cx="374" cy="454"/>
            </a:xfrm>
            <a:solidFill>
              <a:schemeClr val="bg1"/>
            </a:solidFill>
          </p:grpSpPr>
          <p:sp>
            <p:nvSpPr>
              <p:cNvPr id="7" name="Freeform 5"/>
              <p:cNvSpPr>
                <a:spLocks noEditPoints="1"/>
              </p:cNvSpPr>
              <p:nvPr/>
            </p:nvSpPr>
            <p:spPr bwMode="auto">
              <a:xfrm>
                <a:off x="2694" y="1931"/>
                <a:ext cx="374" cy="454"/>
              </a:xfrm>
              <a:custGeom>
                <a:avLst/>
                <a:gdLst>
                  <a:gd name="T0" fmla="*/ 127 w 155"/>
                  <a:gd name="T1" fmla="*/ 7 h 189"/>
                  <a:gd name="T2" fmla="*/ 124 w 155"/>
                  <a:gd name="T3" fmla="*/ 0 h 189"/>
                  <a:gd name="T4" fmla="*/ 122 w 155"/>
                  <a:gd name="T5" fmla="*/ 7 h 189"/>
                  <a:gd name="T6" fmla="*/ 96 w 155"/>
                  <a:gd name="T7" fmla="*/ 3 h 189"/>
                  <a:gd name="T8" fmla="*/ 90 w 155"/>
                  <a:gd name="T9" fmla="*/ 3 h 189"/>
                  <a:gd name="T10" fmla="*/ 64 w 155"/>
                  <a:gd name="T11" fmla="*/ 7 h 189"/>
                  <a:gd name="T12" fmla="*/ 62 w 155"/>
                  <a:gd name="T13" fmla="*/ 0 h 189"/>
                  <a:gd name="T14" fmla="*/ 59 w 155"/>
                  <a:gd name="T15" fmla="*/ 7 h 189"/>
                  <a:gd name="T16" fmla="*/ 33 w 155"/>
                  <a:gd name="T17" fmla="*/ 3 h 189"/>
                  <a:gd name="T18" fmla="*/ 27 w 155"/>
                  <a:gd name="T19" fmla="*/ 3 h 189"/>
                  <a:gd name="T20" fmla="*/ 7 w 155"/>
                  <a:gd name="T21" fmla="*/ 7 h 189"/>
                  <a:gd name="T22" fmla="*/ 0 w 155"/>
                  <a:gd name="T23" fmla="*/ 182 h 189"/>
                  <a:gd name="T24" fmla="*/ 148 w 155"/>
                  <a:gd name="T25" fmla="*/ 189 h 189"/>
                  <a:gd name="T26" fmla="*/ 155 w 155"/>
                  <a:gd name="T27" fmla="*/ 13 h 189"/>
                  <a:gd name="T28" fmla="*/ 124 w 155"/>
                  <a:gd name="T29" fmla="*/ 40 h 189"/>
                  <a:gd name="T30" fmla="*/ 127 w 155"/>
                  <a:gd name="T31" fmla="*/ 31 h 189"/>
                  <a:gd name="T32" fmla="*/ 124 w 155"/>
                  <a:gd name="T33" fmla="*/ 44 h 189"/>
                  <a:gd name="T34" fmla="*/ 122 w 155"/>
                  <a:gd name="T35" fmla="*/ 31 h 189"/>
                  <a:gd name="T36" fmla="*/ 124 w 155"/>
                  <a:gd name="T37" fmla="*/ 40 h 189"/>
                  <a:gd name="T38" fmla="*/ 96 w 155"/>
                  <a:gd name="T39" fmla="*/ 37 h 189"/>
                  <a:gd name="T40" fmla="*/ 100 w 155"/>
                  <a:gd name="T41" fmla="*/ 37 h 189"/>
                  <a:gd name="T42" fmla="*/ 86 w 155"/>
                  <a:gd name="T43" fmla="*/ 37 h 189"/>
                  <a:gd name="T44" fmla="*/ 90 w 155"/>
                  <a:gd name="T45" fmla="*/ 37 h 189"/>
                  <a:gd name="T46" fmla="*/ 62 w 155"/>
                  <a:gd name="T47" fmla="*/ 40 h 189"/>
                  <a:gd name="T48" fmla="*/ 64 w 155"/>
                  <a:gd name="T49" fmla="*/ 31 h 189"/>
                  <a:gd name="T50" fmla="*/ 62 w 155"/>
                  <a:gd name="T51" fmla="*/ 44 h 189"/>
                  <a:gd name="T52" fmla="*/ 59 w 155"/>
                  <a:gd name="T53" fmla="*/ 31 h 189"/>
                  <a:gd name="T54" fmla="*/ 62 w 155"/>
                  <a:gd name="T55" fmla="*/ 40 h 189"/>
                  <a:gd name="T56" fmla="*/ 33 w 155"/>
                  <a:gd name="T57" fmla="*/ 37 h 189"/>
                  <a:gd name="T58" fmla="*/ 37 w 155"/>
                  <a:gd name="T59" fmla="*/ 37 h 189"/>
                  <a:gd name="T60" fmla="*/ 23 w 155"/>
                  <a:gd name="T61" fmla="*/ 37 h 189"/>
                  <a:gd name="T62" fmla="*/ 27 w 155"/>
                  <a:gd name="T63" fmla="*/ 37 h 189"/>
                  <a:gd name="T64" fmla="*/ 141 w 155"/>
                  <a:gd name="T65" fmla="*/ 175 h 189"/>
                  <a:gd name="T66" fmla="*/ 14 w 155"/>
                  <a:gd name="T67" fmla="*/ 20 h 189"/>
                  <a:gd name="T68" fmla="*/ 27 w 155"/>
                  <a:gd name="T69" fmla="*/ 25 h 189"/>
                  <a:gd name="T70" fmla="*/ 30 w 155"/>
                  <a:gd name="T71" fmla="*/ 50 h 189"/>
                  <a:gd name="T72" fmla="*/ 33 w 155"/>
                  <a:gd name="T73" fmla="*/ 25 h 189"/>
                  <a:gd name="T74" fmla="*/ 59 w 155"/>
                  <a:gd name="T75" fmla="*/ 20 h 189"/>
                  <a:gd name="T76" fmla="*/ 49 w 155"/>
                  <a:gd name="T77" fmla="*/ 37 h 189"/>
                  <a:gd name="T78" fmla="*/ 74 w 155"/>
                  <a:gd name="T79" fmla="*/ 37 h 189"/>
                  <a:gd name="T80" fmla="*/ 64 w 155"/>
                  <a:gd name="T81" fmla="*/ 20 h 189"/>
                  <a:gd name="T82" fmla="*/ 90 w 155"/>
                  <a:gd name="T83" fmla="*/ 25 h 189"/>
                  <a:gd name="T84" fmla="*/ 93 w 155"/>
                  <a:gd name="T85" fmla="*/ 50 h 189"/>
                  <a:gd name="T86" fmla="*/ 96 w 155"/>
                  <a:gd name="T87" fmla="*/ 25 h 189"/>
                  <a:gd name="T88" fmla="*/ 122 w 155"/>
                  <a:gd name="T89" fmla="*/ 20 h 189"/>
                  <a:gd name="T90" fmla="*/ 112 w 155"/>
                  <a:gd name="T91" fmla="*/ 37 h 189"/>
                  <a:gd name="T92" fmla="*/ 137 w 155"/>
                  <a:gd name="T93" fmla="*/ 37 h 189"/>
                  <a:gd name="T94" fmla="*/ 127 w 155"/>
                  <a:gd name="T95" fmla="*/ 20 h 189"/>
                  <a:gd name="T96" fmla="*/ 141 w 155"/>
                  <a:gd name="T97" fmla="*/ 175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5" h="189">
                    <a:moveTo>
                      <a:pt x="148" y="7"/>
                    </a:moveTo>
                    <a:cubicBezTo>
                      <a:pt x="127" y="7"/>
                      <a:pt x="127" y="7"/>
                      <a:pt x="127" y="7"/>
                    </a:cubicBezTo>
                    <a:cubicBezTo>
                      <a:pt x="127" y="3"/>
                      <a:pt x="127" y="3"/>
                      <a:pt x="127" y="3"/>
                    </a:cubicBezTo>
                    <a:cubicBezTo>
                      <a:pt x="127" y="1"/>
                      <a:pt x="126" y="0"/>
                      <a:pt x="124" y="0"/>
                    </a:cubicBezTo>
                    <a:cubicBezTo>
                      <a:pt x="123" y="0"/>
                      <a:pt x="122" y="1"/>
                      <a:pt x="122" y="3"/>
                    </a:cubicBezTo>
                    <a:cubicBezTo>
                      <a:pt x="122" y="7"/>
                      <a:pt x="122" y="7"/>
                      <a:pt x="122" y="7"/>
                    </a:cubicBezTo>
                    <a:cubicBezTo>
                      <a:pt x="96" y="7"/>
                      <a:pt x="96" y="7"/>
                      <a:pt x="96" y="7"/>
                    </a:cubicBezTo>
                    <a:cubicBezTo>
                      <a:pt x="96" y="3"/>
                      <a:pt x="96" y="3"/>
                      <a:pt x="96" y="3"/>
                    </a:cubicBezTo>
                    <a:cubicBezTo>
                      <a:pt x="96" y="1"/>
                      <a:pt x="94" y="0"/>
                      <a:pt x="93" y="0"/>
                    </a:cubicBezTo>
                    <a:cubicBezTo>
                      <a:pt x="91" y="0"/>
                      <a:pt x="90" y="1"/>
                      <a:pt x="90" y="3"/>
                    </a:cubicBezTo>
                    <a:cubicBezTo>
                      <a:pt x="90" y="7"/>
                      <a:pt x="90" y="7"/>
                      <a:pt x="90" y="7"/>
                    </a:cubicBezTo>
                    <a:cubicBezTo>
                      <a:pt x="64" y="7"/>
                      <a:pt x="64" y="7"/>
                      <a:pt x="64" y="7"/>
                    </a:cubicBezTo>
                    <a:cubicBezTo>
                      <a:pt x="64" y="3"/>
                      <a:pt x="64" y="3"/>
                      <a:pt x="64" y="3"/>
                    </a:cubicBezTo>
                    <a:cubicBezTo>
                      <a:pt x="64" y="1"/>
                      <a:pt x="63" y="0"/>
                      <a:pt x="62" y="0"/>
                    </a:cubicBezTo>
                    <a:cubicBezTo>
                      <a:pt x="60" y="0"/>
                      <a:pt x="59" y="1"/>
                      <a:pt x="59" y="3"/>
                    </a:cubicBezTo>
                    <a:cubicBezTo>
                      <a:pt x="59" y="7"/>
                      <a:pt x="59" y="7"/>
                      <a:pt x="59" y="7"/>
                    </a:cubicBezTo>
                    <a:cubicBezTo>
                      <a:pt x="33" y="7"/>
                      <a:pt x="33" y="7"/>
                      <a:pt x="33" y="7"/>
                    </a:cubicBezTo>
                    <a:cubicBezTo>
                      <a:pt x="33" y="3"/>
                      <a:pt x="33" y="3"/>
                      <a:pt x="33" y="3"/>
                    </a:cubicBezTo>
                    <a:cubicBezTo>
                      <a:pt x="33" y="1"/>
                      <a:pt x="32" y="0"/>
                      <a:pt x="30" y="0"/>
                    </a:cubicBezTo>
                    <a:cubicBezTo>
                      <a:pt x="29" y="0"/>
                      <a:pt x="27" y="1"/>
                      <a:pt x="27" y="3"/>
                    </a:cubicBezTo>
                    <a:cubicBezTo>
                      <a:pt x="27" y="7"/>
                      <a:pt x="27" y="7"/>
                      <a:pt x="27" y="7"/>
                    </a:cubicBezTo>
                    <a:cubicBezTo>
                      <a:pt x="7" y="7"/>
                      <a:pt x="7" y="7"/>
                      <a:pt x="7" y="7"/>
                    </a:cubicBezTo>
                    <a:cubicBezTo>
                      <a:pt x="3" y="7"/>
                      <a:pt x="0" y="10"/>
                      <a:pt x="0" y="13"/>
                    </a:cubicBezTo>
                    <a:cubicBezTo>
                      <a:pt x="0" y="182"/>
                      <a:pt x="0" y="182"/>
                      <a:pt x="0" y="182"/>
                    </a:cubicBezTo>
                    <a:cubicBezTo>
                      <a:pt x="0" y="186"/>
                      <a:pt x="3" y="189"/>
                      <a:pt x="7" y="189"/>
                    </a:cubicBezTo>
                    <a:cubicBezTo>
                      <a:pt x="148" y="189"/>
                      <a:pt x="148" y="189"/>
                      <a:pt x="148" y="189"/>
                    </a:cubicBezTo>
                    <a:cubicBezTo>
                      <a:pt x="152" y="189"/>
                      <a:pt x="155" y="186"/>
                      <a:pt x="155" y="182"/>
                    </a:cubicBezTo>
                    <a:cubicBezTo>
                      <a:pt x="155" y="13"/>
                      <a:pt x="155" y="13"/>
                      <a:pt x="155" y="13"/>
                    </a:cubicBezTo>
                    <a:cubicBezTo>
                      <a:pt x="155" y="10"/>
                      <a:pt x="152" y="7"/>
                      <a:pt x="148" y="7"/>
                    </a:cubicBezTo>
                    <a:close/>
                    <a:moveTo>
                      <a:pt x="124" y="40"/>
                    </a:moveTo>
                    <a:cubicBezTo>
                      <a:pt x="126" y="40"/>
                      <a:pt x="127" y="39"/>
                      <a:pt x="127" y="37"/>
                    </a:cubicBezTo>
                    <a:cubicBezTo>
                      <a:pt x="127" y="31"/>
                      <a:pt x="127" y="31"/>
                      <a:pt x="127" y="31"/>
                    </a:cubicBezTo>
                    <a:cubicBezTo>
                      <a:pt x="130" y="32"/>
                      <a:pt x="131" y="35"/>
                      <a:pt x="131" y="37"/>
                    </a:cubicBezTo>
                    <a:cubicBezTo>
                      <a:pt x="131" y="41"/>
                      <a:pt x="128" y="44"/>
                      <a:pt x="124" y="44"/>
                    </a:cubicBezTo>
                    <a:cubicBezTo>
                      <a:pt x="120" y="44"/>
                      <a:pt x="117" y="41"/>
                      <a:pt x="117" y="37"/>
                    </a:cubicBezTo>
                    <a:cubicBezTo>
                      <a:pt x="117" y="34"/>
                      <a:pt x="119" y="32"/>
                      <a:pt x="122" y="31"/>
                    </a:cubicBezTo>
                    <a:cubicBezTo>
                      <a:pt x="122" y="37"/>
                      <a:pt x="122" y="37"/>
                      <a:pt x="122" y="37"/>
                    </a:cubicBezTo>
                    <a:cubicBezTo>
                      <a:pt x="122" y="39"/>
                      <a:pt x="123" y="40"/>
                      <a:pt x="124" y="40"/>
                    </a:cubicBezTo>
                    <a:close/>
                    <a:moveTo>
                      <a:pt x="93" y="40"/>
                    </a:moveTo>
                    <a:cubicBezTo>
                      <a:pt x="94" y="40"/>
                      <a:pt x="96" y="39"/>
                      <a:pt x="96" y="37"/>
                    </a:cubicBezTo>
                    <a:cubicBezTo>
                      <a:pt x="96" y="31"/>
                      <a:pt x="96" y="31"/>
                      <a:pt x="96" y="31"/>
                    </a:cubicBezTo>
                    <a:cubicBezTo>
                      <a:pt x="98" y="32"/>
                      <a:pt x="100" y="35"/>
                      <a:pt x="100" y="37"/>
                    </a:cubicBezTo>
                    <a:cubicBezTo>
                      <a:pt x="100" y="41"/>
                      <a:pt x="97" y="44"/>
                      <a:pt x="93" y="44"/>
                    </a:cubicBezTo>
                    <a:cubicBezTo>
                      <a:pt x="89" y="44"/>
                      <a:pt x="86" y="41"/>
                      <a:pt x="86" y="37"/>
                    </a:cubicBezTo>
                    <a:cubicBezTo>
                      <a:pt x="86" y="34"/>
                      <a:pt x="88" y="32"/>
                      <a:pt x="90" y="31"/>
                    </a:cubicBezTo>
                    <a:cubicBezTo>
                      <a:pt x="90" y="37"/>
                      <a:pt x="90" y="37"/>
                      <a:pt x="90" y="37"/>
                    </a:cubicBezTo>
                    <a:cubicBezTo>
                      <a:pt x="90" y="39"/>
                      <a:pt x="91" y="40"/>
                      <a:pt x="93" y="40"/>
                    </a:cubicBezTo>
                    <a:close/>
                    <a:moveTo>
                      <a:pt x="62" y="40"/>
                    </a:moveTo>
                    <a:cubicBezTo>
                      <a:pt x="63" y="40"/>
                      <a:pt x="64" y="39"/>
                      <a:pt x="64" y="37"/>
                    </a:cubicBezTo>
                    <a:cubicBezTo>
                      <a:pt x="64" y="31"/>
                      <a:pt x="64" y="31"/>
                      <a:pt x="64" y="31"/>
                    </a:cubicBezTo>
                    <a:cubicBezTo>
                      <a:pt x="67" y="32"/>
                      <a:pt x="69" y="35"/>
                      <a:pt x="69" y="37"/>
                    </a:cubicBezTo>
                    <a:cubicBezTo>
                      <a:pt x="69" y="41"/>
                      <a:pt x="65" y="44"/>
                      <a:pt x="62" y="44"/>
                    </a:cubicBezTo>
                    <a:cubicBezTo>
                      <a:pt x="58" y="44"/>
                      <a:pt x="54" y="41"/>
                      <a:pt x="54" y="37"/>
                    </a:cubicBezTo>
                    <a:cubicBezTo>
                      <a:pt x="54" y="34"/>
                      <a:pt x="56" y="32"/>
                      <a:pt x="59" y="31"/>
                    </a:cubicBezTo>
                    <a:cubicBezTo>
                      <a:pt x="59" y="37"/>
                      <a:pt x="59" y="37"/>
                      <a:pt x="59" y="37"/>
                    </a:cubicBezTo>
                    <a:cubicBezTo>
                      <a:pt x="59" y="39"/>
                      <a:pt x="60" y="40"/>
                      <a:pt x="62" y="40"/>
                    </a:cubicBezTo>
                    <a:close/>
                    <a:moveTo>
                      <a:pt x="30" y="40"/>
                    </a:moveTo>
                    <a:cubicBezTo>
                      <a:pt x="32" y="40"/>
                      <a:pt x="33" y="39"/>
                      <a:pt x="33" y="37"/>
                    </a:cubicBezTo>
                    <a:cubicBezTo>
                      <a:pt x="33" y="31"/>
                      <a:pt x="33" y="31"/>
                      <a:pt x="33" y="31"/>
                    </a:cubicBezTo>
                    <a:cubicBezTo>
                      <a:pt x="35" y="32"/>
                      <a:pt x="37" y="35"/>
                      <a:pt x="37" y="37"/>
                    </a:cubicBezTo>
                    <a:cubicBezTo>
                      <a:pt x="37" y="41"/>
                      <a:pt x="34" y="44"/>
                      <a:pt x="30" y="44"/>
                    </a:cubicBezTo>
                    <a:cubicBezTo>
                      <a:pt x="26" y="44"/>
                      <a:pt x="23" y="41"/>
                      <a:pt x="23" y="37"/>
                    </a:cubicBezTo>
                    <a:cubicBezTo>
                      <a:pt x="23" y="34"/>
                      <a:pt x="25" y="32"/>
                      <a:pt x="27" y="31"/>
                    </a:cubicBezTo>
                    <a:cubicBezTo>
                      <a:pt x="27" y="37"/>
                      <a:pt x="27" y="37"/>
                      <a:pt x="27" y="37"/>
                    </a:cubicBezTo>
                    <a:cubicBezTo>
                      <a:pt x="27" y="39"/>
                      <a:pt x="29" y="40"/>
                      <a:pt x="30" y="40"/>
                    </a:cubicBezTo>
                    <a:close/>
                    <a:moveTo>
                      <a:pt x="141" y="175"/>
                    </a:moveTo>
                    <a:cubicBezTo>
                      <a:pt x="14" y="175"/>
                      <a:pt x="14" y="175"/>
                      <a:pt x="14" y="175"/>
                    </a:cubicBezTo>
                    <a:cubicBezTo>
                      <a:pt x="14" y="20"/>
                      <a:pt x="14" y="20"/>
                      <a:pt x="14" y="20"/>
                    </a:cubicBezTo>
                    <a:cubicBezTo>
                      <a:pt x="27" y="20"/>
                      <a:pt x="27" y="20"/>
                      <a:pt x="27" y="20"/>
                    </a:cubicBezTo>
                    <a:cubicBezTo>
                      <a:pt x="27" y="25"/>
                      <a:pt x="27" y="25"/>
                      <a:pt x="27" y="25"/>
                    </a:cubicBezTo>
                    <a:cubicBezTo>
                      <a:pt x="22" y="26"/>
                      <a:pt x="18" y="31"/>
                      <a:pt x="18" y="37"/>
                    </a:cubicBezTo>
                    <a:cubicBezTo>
                      <a:pt x="18" y="44"/>
                      <a:pt x="23" y="50"/>
                      <a:pt x="30" y="50"/>
                    </a:cubicBezTo>
                    <a:cubicBezTo>
                      <a:pt x="37" y="50"/>
                      <a:pt x="43" y="44"/>
                      <a:pt x="43" y="37"/>
                    </a:cubicBezTo>
                    <a:cubicBezTo>
                      <a:pt x="43" y="31"/>
                      <a:pt x="39" y="26"/>
                      <a:pt x="33" y="25"/>
                    </a:cubicBezTo>
                    <a:cubicBezTo>
                      <a:pt x="33" y="20"/>
                      <a:pt x="33" y="20"/>
                      <a:pt x="33" y="20"/>
                    </a:cubicBezTo>
                    <a:cubicBezTo>
                      <a:pt x="59" y="20"/>
                      <a:pt x="59" y="20"/>
                      <a:pt x="59" y="20"/>
                    </a:cubicBezTo>
                    <a:cubicBezTo>
                      <a:pt x="59" y="25"/>
                      <a:pt x="59" y="25"/>
                      <a:pt x="59" y="25"/>
                    </a:cubicBezTo>
                    <a:cubicBezTo>
                      <a:pt x="53" y="26"/>
                      <a:pt x="49" y="31"/>
                      <a:pt x="49" y="37"/>
                    </a:cubicBezTo>
                    <a:cubicBezTo>
                      <a:pt x="49" y="44"/>
                      <a:pt x="55" y="50"/>
                      <a:pt x="62" y="50"/>
                    </a:cubicBezTo>
                    <a:cubicBezTo>
                      <a:pt x="68" y="50"/>
                      <a:pt x="74" y="44"/>
                      <a:pt x="74" y="37"/>
                    </a:cubicBezTo>
                    <a:cubicBezTo>
                      <a:pt x="74" y="31"/>
                      <a:pt x="70" y="26"/>
                      <a:pt x="64" y="25"/>
                    </a:cubicBezTo>
                    <a:cubicBezTo>
                      <a:pt x="64" y="20"/>
                      <a:pt x="64" y="20"/>
                      <a:pt x="64" y="20"/>
                    </a:cubicBezTo>
                    <a:cubicBezTo>
                      <a:pt x="90" y="20"/>
                      <a:pt x="90" y="20"/>
                      <a:pt x="90" y="20"/>
                    </a:cubicBezTo>
                    <a:cubicBezTo>
                      <a:pt x="90" y="25"/>
                      <a:pt x="90" y="25"/>
                      <a:pt x="90" y="25"/>
                    </a:cubicBezTo>
                    <a:cubicBezTo>
                      <a:pt x="85" y="26"/>
                      <a:pt x="80" y="31"/>
                      <a:pt x="80" y="37"/>
                    </a:cubicBezTo>
                    <a:cubicBezTo>
                      <a:pt x="80" y="44"/>
                      <a:pt x="86" y="50"/>
                      <a:pt x="93" y="50"/>
                    </a:cubicBezTo>
                    <a:cubicBezTo>
                      <a:pt x="100" y="50"/>
                      <a:pt x="105" y="44"/>
                      <a:pt x="105" y="37"/>
                    </a:cubicBezTo>
                    <a:cubicBezTo>
                      <a:pt x="105" y="31"/>
                      <a:pt x="101" y="26"/>
                      <a:pt x="96" y="25"/>
                    </a:cubicBezTo>
                    <a:cubicBezTo>
                      <a:pt x="96" y="20"/>
                      <a:pt x="96" y="20"/>
                      <a:pt x="96" y="20"/>
                    </a:cubicBezTo>
                    <a:cubicBezTo>
                      <a:pt x="122" y="20"/>
                      <a:pt x="122" y="20"/>
                      <a:pt x="122" y="20"/>
                    </a:cubicBezTo>
                    <a:cubicBezTo>
                      <a:pt x="122" y="25"/>
                      <a:pt x="122" y="25"/>
                      <a:pt x="122" y="25"/>
                    </a:cubicBezTo>
                    <a:cubicBezTo>
                      <a:pt x="116" y="26"/>
                      <a:pt x="112" y="31"/>
                      <a:pt x="112" y="37"/>
                    </a:cubicBezTo>
                    <a:cubicBezTo>
                      <a:pt x="112" y="44"/>
                      <a:pt x="117" y="50"/>
                      <a:pt x="124" y="50"/>
                    </a:cubicBezTo>
                    <a:cubicBezTo>
                      <a:pt x="131" y="50"/>
                      <a:pt x="137" y="44"/>
                      <a:pt x="137" y="37"/>
                    </a:cubicBezTo>
                    <a:cubicBezTo>
                      <a:pt x="137" y="31"/>
                      <a:pt x="133" y="26"/>
                      <a:pt x="127" y="25"/>
                    </a:cubicBezTo>
                    <a:cubicBezTo>
                      <a:pt x="127" y="20"/>
                      <a:pt x="127" y="20"/>
                      <a:pt x="127" y="20"/>
                    </a:cubicBezTo>
                    <a:cubicBezTo>
                      <a:pt x="141" y="20"/>
                      <a:pt x="141" y="20"/>
                      <a:pt x="141" y="20"/>
                    </a:cubicBezTo>
                    <a:lnTo>
                      <a:pt x="141" y="1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a:latin typeface="Arial" panose="020B0604020202020204" pitchFamily="34" charset="0"/>
                  <a:ea typeface="微软雅黑" panose="020B0503020204020204" pitchFamily="34" charset="-122"/>
                  <a:sym typeface="Arial" panose="020B0604020202020204" pitchFamily="34" charset="0"/>
                </a:endParaRPr>
              </a:p>
            </p:txBody>
          </p:sp>
          <p:sp>
            <p:nvSpPr>
              <p:cNvPr id="8" name="Freeform 6"/>
              <p:cNvSpPr>
                <a:spLocks/>
              </p:cNvSpPr>
              <p:nvPr/>
            </p:nvSpPr>
            <p:spPr bwMode="auto">
              <a:xfrm>
                <a:off x="2820" y="2272"/>
                <a:ext cx="181" cy="12"/>
              </a:xfrm>
              <a:custGeom>
                <a:avLst/>
                <a:gdLst>
                  <a:gd name="T0" fmla="*/ 73 w 75"/>
                  <a:gd name="T1" fmla="*/ 0 h 5"/>
                  <a:gd name="T2" fmla="*/ 2 w 75"/>
                  <a:gd name="T3" fmla="*/ 0 h 5"/>
                  <a:gd name="T4" fmla="*/ 0 w 75"/>
                  <a:gd name="T5" fmla="*/ 3 h 5"/>
                  <a:gd name="T6" fmla="*/ 2 w 75"/>
                  <a:gd name="T7" fmla="*/ 5 h 5"/>
                  <a:gd name="T8" fmla="*/ 73 w 75"/>
                  <a:gd name="T9" fmla="*/ 5 h 5"/>
                  <a:gd name="T10" fmla="*/ 75 w 75"/>
                  <a:gd name="T11" fmla="*/ 3 h 5"/>
                  <a:gd name="T12" fmla="*/ 73 w 75"/>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75" h="5">
                    <a:moveTo>
                      <a:pt x="73" y="0"/>
                    </a:moveTo>
                    <a:cubicBezTo>
                      <a:pt x="2" y="0"/>
                      <a:pt x="2" y="0"/>
                      <a:pt x="2" y="0"/>
                    </a:cubicBezTo>
                    <a:cubicBezTo>
                      <a:pt x="1" y="0"/>
                      <a:pt x="0" y="1"/>
                      <a:pt x="0" y="3"/>
                    </a:cubicBezTo>
                    <a:cubicBezTo>
                      <a:pt x="0" y="4"/>
                      <a:pt x="1" y="5"/>
                      <a:pt x="2" y="5"/>
                    </a:cubicBezTo>
                    <a:cubicBezTo>
                      <a:pt x="73" y="5"/>
                      <a:pt x="73" y="5"/>
                      <a:pt x="73" y="5"/>
                    </a:cubicBezTo>
                    <a:cubicBezTo>
                      <a:pt x="74" y="5"/>
                      <a:pt x="75" y="4"/>
                      <a:pt x="75" y="3"/>
                    </a:cubicBezTo>
                    <a:cubicBezTo>
                      <a:pt x="75" y="1"/>
                      <a:pt x="74" y="0"/>
                      <a:pt x="7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a:latin typeface="Arial" panose="020B0604020202020204" pitchFamily="34" charset="0"/>
                  <a:ea typeface="微软雅黑" panose="020B0503020204020204" pitchFamily="34" charset="-122"/>
                  <a:sym typeface="Arial" panose="020B0604020202020204" pitchFamily="34" charset="0"/>
                </a:endParaRPr>
              </a:p>
            </p:txBody>
          </p:sp>
          <p:sp>
            <p:nvSpPr>
              <p:cNvPr id="9" name="Freeform 7"/>
              <p:cNvSpPr>
                <a:spLocks/>
              </p:cNvSpPr>
              <p:nvPr/>
            </p:nvSpPr>
            <p:spPr bwMode="auto">
              <a:xfrm>
                <a:off x="2820" y="2190"/>
                <a:ext cx="181" cy="14"/>
              </a:xfrm>
              <a:custGeom>
                <a:avLst/>
                <a:gdLst>
                  <a:gd name="T0" fmla="*/ 73 w 75"/>
                  <a:gd name="T1" fmla="*/ 0 h 6"/>
                  <a:gd name="T2" fmla="*/ 2 w 75"/>
                  <a:gd name="T3" fmla="*/ 0 h 6"/>
                  <a:gd name="T4" fmla="*/ 0 w 75"/>
                  <a:gd name="T5" fmla="*/ 3 h 6"/>
                  <a:gd name="T6" fmla="*/ 2 w 75"/>
                  <a:gd name="T7" fmla="*/ 6 h 6"/>
                  <a:gd name="T8" fmla="*/ 73 w 75"/>
                  <a:gd name="T9" fmla="*/ 6 h 6"/>
                  <a:gd name="T10" fmla="*/ 75 w 75"/>
                  <a:gd name="T11" fmla="*/ 3 h 6"/>
                  <a:gd name="T12" fmla="*/ 73 w 75"/>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75" h="6">
                    <a:moveTo>
                      <a:pt x="73" y="0"/>
                    </a:moveTo>
                    <a:cubicBezTo>
                      <a:pt x="2" y="0"/>
                      <a:pt x="2" y="0"/>
                      <a:pt x="2" y="0"/>
                    </a:cubicBezTo>
                    <a:cubicBezTo>
                      <a:pt x="1" y="0"/>
                      <a:pt x="0" y="2"/>
                      <a:pt x="0" y="3"/>
                    </a:cubicBezTo>
                    <a:cubicBezTo>
                      <a:pt x="0" y="5"/>
                      <a:pt x="1" y="6"/>
                      <a:pt x="2" y="6"/>
                    </a:cubicBezTo>
                    <a:cubicBezTo>
                      <a:pt x="73" y="6"/>
                      <a:pt x="73" y="6"/>
                      <a:pt x="73" y="6"/>
                    </a:cubicBezTo>
                    <a:cubicBezTo>
                      <a:pt x="74" y="6"/>
                      <a:pt x="75" y="5"/>
                      <a:pt x="75" y="3"/>
                    </a:cubicBezTo>
                    <a:cubicBezTo>
                      <a:pt x="75" y="2"/>
                      <a:pt x="74" y="0"/>
                      <a:pt x="7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a:latin typeface="Arial" panose="020B0604020202020204" pitchFamily="34" charset="0"/>
                  <a:ea typeface="微软雅黑" panose="020B0503020204020204" pitchFamily="34" charset="-122"/>
                  <a:sym typeface="Arial" panose="020B0604020202020204" pitchFamily="34" charset="0"/>
                </a:endParaRPr>
              </a:p>
            </p:txBody>
          </p:sp>
          <p:sp>
            <p:nvSpPr>
              <p:cNvPr id="10" name="Freeform 8"/>
              <p:cNvSpPr>
                <a:spLocks/>
              </p:cNvSpPr>
              <p:nvPr/>
            </p:nvSpPr>
            <p:spPr bwMode="auto">
              <a:xfrm>
                <a:off x="2820" y="2111"/>
                <a:ext cx="181" cy="12"/>
              </a:xfrm>
              <a:custGeom>
                <a:avLst/>
                <a:gdLst>
                  <a:gd name="T0" fmla="*/ 73 w 75"/>
                  <a:gd name="T1" fmla="*/ 0 h 5"/>
                  <a:gd name="T2" fmla="*/ 2 w 75"/>
                  <a:gd name="T3" fmla="*/ 0 h 5"/>
                  <a:gd name="T4" fmla="*/ 0 w 75"/>
                  <a:gd name="T5" fmla="*/ 3 h 5"/>
                  <a:gd name="T6" fmla="*/ 2 w 75"/>
                  <a:gd name="T7" fmla="*/ 5 h 5"/>
                  <a:gd name="T8" fmla="*/ 73 w 75"/>
                  <a:gd name="T9" fmla="*/ 5 h 5"/>
                  <a:gd name="T10" fmla="*/ 75 w 75"/>
                  <a:gd name="T11" fmla="*/ 3 h 5"/>
                  <a:gd name="T12" fmla="*/ 73 w 75"/>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75" h="5">
                    <a:moveTo>
                      <a:pt x="73" y="0"/>
                    </a:moveTo>
                    <a:cubicBezTo>
                      <a:pt x="2" y="0"/>
                      <a:pt x="2" y="0"/>
                      <a:pt x="2" y="0"/>
                    </a:cubicBezTo>
                    <a:cubicBezTo>
                      <a:pt x="1" y="0"/>
                      <a:pt x="0" y="1"/>
                      <a:pt x="0" y="3"/>
                    </a:cubicBezTo>
                    <a:cubicBezTo>
                      <a:pt x="0" y="4"/>
                      <a:pt x="1" y="5"/>
                      <a:pt x="2" y="5"/>
                    </a:cubicBezTo>
                    <a:cubicBezTo>
                      <a:pt x="73" y="5"/>
                      <a:pt x="73" y="5"/>
                      <a:pt x="73" y="5"/>
                    </a:cubicBezTo>
                    <a:cubicBezTo>
                      <a:pt x="74" y="5"/>
                      <a:pt x="75" y="4"/>
                      <a:pt x="75" y="3"/>
                    </a:cubicBezTo>
                    <a:cubicBezTo>
                      <a:pt x="75" y="1"/>
                      <a:pt x="74" y="0"/>
                      <a:pt x="7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a:latin typeface="Arial" panose="020B0604020202020204" pitchFamily="34" charset="0"/>
                  <a:ea typeface="微软雅黑" panose="020B0503020204020204" pitchFamily="34" charset="-122"/>
                  <a:sym typeface="Arial" panose="020B0604020202020204" pitchFamily="34" charset="0"/>
                </a:endParaRPr>
              </a:p>
            </p:txBody>
          </p:sp>
          <p:sp>
            <p:nvSpPr>
              <p:cNvPr id="11" name="Freeform 9"/>
              <p:cNvSpPr>
                <a:spLocks/>
              </p:cNvSpPr>
              <p:nvPr/>
            </p:nvSpPr>
            <p:spPr bwMode="auto">
              <a:xfrm>
                <a:off x="2755" y="2096"/>
                <a:ext cx="41" cy="41"/>
              </a:xfrm>
              <a:custGeom>
                <a:avLst/>
                <a:gdLst>
                  <a:gd name="T0" fmla="*/ 15 w 17"/>
                  <a:gd name="T1" fmla="*/ 0 h 17"/>
                  <a:gd name="T2" fmla="*/ 3 w 17"/>
                  <a:gd name="T3" fmla="*/ 0 h 17"/>
                  <a:gd name="T4" fmla="*/ 0 w 17"/>
                  <a:gd name="T5" fmla="*/ 3 h 17"/>
                  <a:gd name="T6" fmla="*/ 0 w 17"/>
                  <a:gd name="T7" fmla="*/ 15 h 17"/>
                  <a:gd name="T8" fmla="*/ 3 w 17"/>
                  <a:gd name="T9" fmla="*/ 17 h 17"/>
                  <a:gd name="T10" fmla="*/ 15 w 17"/>
                  <a:gd name="T11" fmla="*/ 17 h 17"/>
                  <a:gd name="T12" fmla="*/ 17 w 17"/>
                  <a:gd name="T13" fmla="*/ 15 h 17"/>
                  <a:gd name="T14" fmla="*/ 17 w 17"/>
                  <a:gd name="T15" fmla="*/ 3 h 17"/>
                  <a:gd name="T16" fmla="*/ 15 w 17"/>
                  <a:gd name="T1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17">
                    <a:moveTo>
                      <a:pt x="15" y="0"/>
                    </a:moveTo>
                    <a:cubicBezTo>
                      <a:pt x="3" y="0"/>
                      <a:pt x="3" y="0"/>
                      <a:pt x="3" y="0"/>
                    </a:cubicBezTo>
                    <a:cubicBezTo>
                      <a:pt x="1" y="0"/>
                      <a:pt x="0" y="1"/>
                      <a:pt x="0" y="3"/>
                    </a:cubicBezTo>
                    <a:cubicBezTo>
                      <a:pt x="0" y="15"/>
                      <a:pt x="0" y="15"/>
                      <a:pt x="0" y="15"/>
                    </a:cubicBezTo>
                    <a:cubicBezTo>
                      <a:pt x="0" y="16"/>
                      <a:pt x="1" y="17"/>
                      <a:pt x="3" y="17"/>
                    </a:cubicBezTo>
                    <a:cubicBezTo>
                      <a:pt x="15" y="17"/>
                      <a:pt x="15" y="17"/>
                      <a:pt x="15" y="17"/>
                    </a:cubicBezTo>
                    <a:cubicBezTo>
                      <a:pt x="16" y="17"/>
                      <a:pt x="17" y="16"/>
                      <a:pt x="17" y="15"/>
                    </a:cubicBezTo>
                    <a:cubicBezTo>
                      <a:pt x="17" y="3"/>
                      <a:pt x="17" y="3"/>
                      <a:pt x="17" y="3"/>
                    </a:cubicBezTo>
                    <a:cubicBezTo>
                      <a:pt x="17" y="1"/>
                      <a:pt x="16" y="0"/>
                      <a:pt x="1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a:latin typeface="Arial" panose="020B0604020202020204" pitchFamily="34" charset="0"/>
                  <a:ea typeface="微软雅黑" panose="020B0503020204020204" pitchFamily="34" charset="-122"/>
                  <a:sym typeface="Arial" panose="020B0604020202020204" pitchFamily="34" charset="0"/>
                </a:endParaRPr>
              </a:p>
            </p:txBody>
          </p:sp>
          <p:sp>
            <p:nvSpPr>
              <p:cNvPr id="12" name="Freeform 10"/>
              <p:cNvSpPr>
                <a:spLocks/>
              </p:cNvSpPr>
              <p:nvPr/>
            </p:nvSpPr>
            <p:spPr bwMode="auto">
              <a:xfrm>
                <a:off x="2755" y="2176"/>
                <a:ext cx="41" cy="43"/>
              </a:xfrm>
              <a:custGeom>
                <a:avLst/>
                <a:gdLst>
                  <a:gd name="T0" fmla="*/ 15 w 17"/>
                  <a:gd name="T1" fmla="*/ 0 h 18"/>
                  <a:gd name="T2" fmla="*/ 3 w 17"/>
                  <a:gd name="T3" fmla="*/ 0 h 18"/>
                  <a:gd name="T4" fmla="*/ 0 w 17"/>
                  <a:gd name="T5" fmla="*/ 3 h 18"/>
                  <a:gd name="T6" fmla="*/ 0 w 17"/>
                  <a:gd name="T7" fmla="*/ 15 h 18"/>
                  <a:gd name="T8" fmla="*/ 3 w 17"/>
                  <a:gd name="T9" fmla="*/ 18 h 18"/>
                  <a:gd name="T10" fmla="*/ 15 w 17"/>
                  <a:gd name="T11" fmla="*/ 18 h 18"/>
                  <a:gd name="T12" fmla="*/ 17 w 17"/>
                  <a:gd name="T13" fmla="*/ 15 h 18"/>
                  <a:gd name="T14" fmla="*/ 17 w 17"/>
                  <a:gd name="T15" fmla="*/ 3 h 18"/>
                  <a:gd name="T16" fmla="*/ 15 w 17"/>
                  <a:gd name="T17"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18">
                    <a:moveTo>
                      <a:pt x="15" y="0"/>
                    </a:moveTo>
                    <a:cubicBezTo>
                      <a:pt x="3" y="0"/>
                      <a:pt x="3" y="0"/>
                      <a:pt x="3" y="0"/>
                    </a:cubicBezTo>
                    <a:cubicBezTo>
                      <a:pt x="1" y="0"/>
                      <a:pt x="0" y="2"/>
                      <a:pt x="0" y="3"/>
                    </a:cubicBezTo>
                    <a:cubicBezTo>
                      <a:pt x="0" y="15"/>
                      <a:pt x="0" y="15"/>
                      <a:pt x="0" y="15"/>
                    </a:cubicBezTo>
                    <a:cubicBezTo>
                      <a:pt x="0" y="17"/>
                      <a:pt x="1" y="18"/>
                      <a:pt x="3" y="18"/>
                    </a:cubicBezTo>
                    <a:cubicBezTo>
                      <a:pt x="15" y="18"/>
                      <a:pt x="15" y="18"/>
                      <a:pt x="15" y="18"/>
                    </a:cubicBezTo>
                    <a:cubicBezTo>
                      <a:pt x="16" y="18"/>
                      <a:pt x="17" y="17"/>
                      <a:pt x="17" y="15"/>
                    </a:cubicBezTo>
                    <a:cubicBezTo>
                      <a:pt x="17" y="3"/>
                      <a:pt x="17" y="3"/>
                      <a:pt x="17" y="3"/>
                    </a:cubicBezTo>
                    <a:cubicBezTo>
                      <a:pt x="17" y="2"/>
                      <a:pt x="16" y="0"/>
                      <a:pt x="1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a:latin typeface="Arial" panose="020B0604020202020204" pitchFamily="34" charset="0"/>
                  <a:ea typeface="微软雅黑" panose="020B0503020204020204" pitchFamily="34" charset="-122"/>
                  <a:sym typeface="Arial" panose="020B0604020202020204" pitchFamily="34" charset="0"/>
                </a:endParaRPr>
              </a:p>
            </p:txBody>
          </p:sp>
          <p:sp>
            <p:nvSpPr>
              <p:cNvPr id="13" name="Freeform 11"/>
              <p:cNvSpPr>
                <a:spLocks/>
              </p:cNvSpPr>
              <p:nvPr/>
            </p:nvSpPr>
            <p:spPr bwMode="auto">
              <a:xfrm>
                <a:off x="2755" y="2257"/>
                <a:ext cx="41" cy="41"/>
              </a:xfrm>
              <a:custGeom>
                <a:avLst/>
                <a:gdLst>
                  <a:gd name="T0" fmla="*/ 15 w 17"/>
                  <a:gd name="T1" fmla="*/ 0 h 17"/>
                  <a:gd name="T2" fmla="*/ 3 w 17"/>
                  <a:gd name="T3" fmla="*/ 0 h 17"/>
                  <a:gd name="T4" fmla="*/ 0 w 17"/>
                  <a:gd name="T5" fmla="*/ 3 h 17"/>
                  <a:gd name="T6" fmla="*/ 0 w 17"/>
                  <a:gd name="T7" fmla="*/ 15 h 17"/>
                  <a:gd name="T8" fmla="*/ 3 w 17"/>
                  <a:gd name="T9" fmla="*/ 17 h 17"/>
                  <a:gd name="T10" fmla="*/ 15 w 17"/>
                  <a:gd name="T11" fmla="*/ 17 h 17"/>
                  <a:gd name="T12" fmla="*/ 17 w 17"/>
                  <a:gd name="T13" fmla="*/ 15 h 17"/>
                  <a:gd name="T14" fmla="*/ 17 w 17"/>
                  <a:gd name="T15" fmla="*/ 3 h 17"/>
                  <a:gd name="T16" fmla="*/ 15 w 17"/>
                  <a:gd name="T1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17">
                    <a:moveTo>
                      <a:pt x="15" y="0"/>
                    </a:moveTo>
                    <a:cubicBezTo>
                      <a:pt x="3" y="0"/>
                      <a:pt x="3" y="0"/>
                      <a:pt x="3" y="0"/>
                    </a:cubicBezTo>
                    <a:cubicBezTo>
                      <a:pt x="1" y="0"/>
                      <a:pt x="0" y="1"/>
                      <a:pt x="0" y="3"/>
                    </a:cubicBezTo>
                    <a:cubicBezTo>
                      <a:pt x="0" y="15"/>
                      <a:pt x="0" y="15"/>
                      <a:pt x="0" y="15"/>
                    </a:cubicBezTo>
                    <a:cubicBezTo>
                      <a:pt x="0" y="16"/>
                      <a:pt x="1" y="17"/>
                      <a:pt x="3" y="17"/>
                    </a:cubicBezTo>
                    <a:cubicBezTo>
                      <a:pt x="15" y="17"/>
                      <a:pt x="15" y="17"/>
                      <a:pt x="15" y="17"/>
                    </a:cubicBezTo>
                    <a:cubicBezTo>
                      <a:pt x="16" y="17"/>
                      <a:pt x="17" y="16"/>
                      <a:pt x="17" y="15"/>
                    </a:cubicBezTo>
                    <a:cubicBezTo>
                      <a:pt x="17" y="3"/>
                      <a:pt x="17" y="3"/>
                      <a:pt x="17" y="3"/>
                    </a:cubicBezTo>
                    <a:cubicBezTo>
                      <a:pt x="17" y="1"/>
                      <a:pt x="16" y="0"/>
                      <a:pt x="1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zh-CN" altLang="en-US" sz="1350">
                  <a:latin typeface="Arial" panose="020B0604020202020204" pitchFamily="34" charset="0"/>
                  <a:ea typeface="微软雅黑" panose="020B0503020204020204" pitchFamily="34" charset="-122"/>
                  <a:sym typeface="Arial" panose="020B0604020202020204" pitchFamily="34" charset="0"/>
                </a:endParaRPr>
              </a:p>
            </p:txBody>
          </p:sp>
        </p:grpSp>
      </p:grpSp>
      <p:grpSp>
        <p:nvGrpSpPr>
          <p:cNvPr id="14" name="组合 14"/>
          <p:cNvGrpSpPr>
            <a:grpSpLocks noChangeAspect="1"/>
          </p:cNvGrpSpPr>
          <p:nvPr/>
        </p:nvGrpSpPr>
        <p:grpSpPr>
          <a:xfrm>
            <a:off x="3048920" y="1419566"/>
            <a:ext cx="1458000" cy="1458000"/>
            <a:chOff x="2492224" y="1959430"/>
            <a:chExt cx="2148114" cy="2148114"/>
          </a:xfrm>
        </p:grpSpPr>
        <p:sp>
          <p:nvSpPr>
            <p:cNvPr id="39" name="椭圆 38"/>
            <p:cNvSpPr/>
            <p:nvPr/>
          </p:nvSpPr>
          <p:spPr>
            <a:xfrm>
              <a:off x="2492224" y="1959430"/>
              <a:ext cx="2148114" cy="2148114"/>
            </a:xfrm>
            <a:prstGeom prst="ellipse">
              <a:avLst/>
            </a:prstGeom>
            <a:solidFill>
              <a:srgbClr val="0070C0"/>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ea typeface="微软雅黑" panose="020B0503020204020204" pitchFamily="34" charset="-122"/>
                <a:sym typeface="Arial" panose="020B0604020202020204" pitchFamily="34" charset="0"/>
              </a:endParaRPr>
            </a:p>
          </p:txBody>
        </p:sp>
        <p:pic>
          <p:nvPicPr>
            <p:cNvPr id="42" name="图片 41"/>
            <p:cNvPicPr>
              <a:picLocks noChangeAspect="1"/>
            </p:cNvPicPr>
            <p:nvPr/>
          </p:nvPicPr>
          <p:blipFill>
            <a:blip r:embed="rId2" cstate="print">
              <a:biLevel thresh="25000"/>
              <a:extLst>
                <a:ext uri="{28A0092B-C50C-407E-A947-70E740481C1C}">
                  <a14:useLocalDpi xmlns:a14="http://schemas.microsoft.com/office/drawing/2010/main" val="0"/>
                </a:ext>
              </a:extLst>
            </a:blip>
            <a:stretch>
              <a:fillRect/>
            </a:stretch>
          </p:blipFill>
          <p:spPr>
            <a:xfrm>
              <a:off x="2876300" y="2326696"/>
              <a:ext cx="1379962" cy="1413582"/>
            </a:xfrm>
            <a:prstGeom prst="rect">
              <a:avLst/>
            </a:prstGeom>
          </p:spPr>
        </p:pic>
      </p:grpSp>
      <p:grpSp>
        <p:nvGrpSpPr>
          <p:cNvPr id="15" name="组合 13"/>
          <p:cNvGrpSpPr>
            <a:grpSpLocks noChangeAspect="1"/>
          </p:cNvGrpSpPr>
          <p:nvPr/>
        </p:nvGrpSpPr>
        <p:grpSpPr>
          <a:xfrm>
            <a:off x="1460757" y="1419566"/>
            <a:ext cx="1458000" cy="1458000"/>
            <a:chOff x="456294" y="1959430"/>
            <a:chExt cx="2148114" cy="2148114"/>
          </a:xfrm>
        </p:grpSpPr>
        <p:sp>
          <p:nvSpPr>
            <p:cNvPr id="44" name="椭圆 43"/>
            <p:cNvSpPr/>
            <p:nvPr/>
          </p:nvSpPr>
          <p:spPr>
            <a:xfrm>
              <a:off x="456294" y="1959430"/>
              <a:ext cx="2148114" cy="2148114"/>
            </a:xfrm>
            <a:prstGeom prst="ellipse">
              <a:avLst/>
            </a:prstGeom>
            <a:solidFill>
              <a:schemeClr val="bg1">
                <a:lumMod val="50000"/>
              </a:schemeClr>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latin typeface="Arial" panose="020B0604020202020204" pitchFamily="34" charset="0"/>
                <a:ea typeface="微软雅黑" panose="020B0503020204020204" pitchFamily="34" charset="-122"/>
                <a:sym typeface="Arial" panose="020B0604020202020204" pitchFamily="34" charset="0"/>
              </a:endParaRPr>
            </a:p>
          </p:txBody>
        </p:sp>
        <p:pic>
          <p:nvPicPr>
            <p:cNvPr id="45" name="图片 44"/>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833665" y="2319827"/>
              <a:ext cx="1393372" cy="1427320"/>
            </a:xfrm>
            <a:prstGeom prst="rect">
              <a:avLst/>
            </a:prstGeom>
          </p:spPr>
        </p:pic>
      </p:grpSp>
    </p:spTree>
    <p:extLst>
      <p:ext uri="{BB962C8B-B14F-4D97-AF65-F5344CB8AC3E}">
        <p14:creationId xmlns:p14="http://schemas.microsoft.com/office/powerpoint/2010/main" val="146487635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889686" y="4980"/>
            <a:ext cx="5023433" cy="400110"/>
          </a:xfrm>
          <a:prstGeom prst="rect">
            <a:avLst/>
          </a:prstGeom>
          <a:noFill/>
          <a:ln>
            <a:noFill/>
          </a:ln>
        </p:spPr>
        <p:txBody>
          <a:bodyPr wrap="square" rtlCol="0" anchor="t">
            <a:spAutoFit/>
          </a:bodyPr>
          <a:lstStyle/>
          <a:p>
            <a:r>
              <a:rPr lang="en-US" altLang="zh-CN" sz="2000" dirty="0" err="1">
                <a:latin typeface="方正兰亭粗黑简体" panose="02000000000000000000" pitchFamily="2" charset="-122"/>
                <a:ea typeface="方正兰亭粗黑简体" panose="02000000000000000000" pitchFamily="2" charset="-122"/>
              </a:rPr>
              <a:t>Github</a:t>
            </a:r>
            <a:r>
              <a:rPr lang="zh-CN" altLang="en-US" sz="2000" dirty="0">
                <a:latin typeface="方正兰亭粗黑简体" panose="02000000000000000000" pitchFamily="2" charset="-122"/>
                <a:ea typeface="方正兰亭粗黑简体" panose="02000000000000000000" pitchFamily="2" charset="-122"/>
              </a:rPr>
              <a:t>简介与实操</a:t>
            </a:r>
            <a:r>
              <a:rPr lang="en-US" altLang="zh-CN" sz="2000" dirty="0">
                <a:latin typeface="方正兰亭粗黑简体" panose="02000000000000000000" pitchFamily="2" charset="-122"/>
                <a:ea typeface="方正兰亭粗黑简体" panose="02000000000000000000" pitchFamily="2" charset="-122"/>
              </a:rPr>
              <a:t>—</a:t>
            </a:r>
            <a:r>
              <a:rPr lang="zh-CN" altLang="en-US" sz="2000" dirty="0">
                <a:latin typeface="方正兰亭粗黑简体" panose="02000000000000000000" pitchFamily="2" charset="-122"/>
                <a:ea typeface="方正兰亭粗黑简体" panose="02000000000000000000" pitchFamily="2" charset="-122"/>
              </a:rPr>
              <a:t>简介</a:t>
            </a:r>
            <a:r>
              <a:rPr lang="zh-CN" altLang="en-US" sz="2000" dirty="0">
                <a:ln/>
                <a:effectLst>
                  <a:outerShdw blurRad="38100" dist="19050" dir="2700000" algn="tl" rotWithShape="0">
                    <a:schemeClr val="dk1">
                      <a:alpha val="40000"/>
                    </a:schemeClr>
                  </a:outerShdw>
                </a:effectLst>
              </a:rPr>
              <a:t> </a:t>
            </a:r>
            <a:endParaRPr lang="zh-CN" altLang="en-US" sz="2000" dirty="0">
              <a:ln/>
              <a:solidFill>
                <a:schemeClr val="tx1"/>
              </a:solidFill>
              <a:effectLst>
                <a:outerShdw blurRad="38100" dist="19050" dir="2700000" algn="tl" rotWithShape="0">
                  <a:schemeClr val="dk1">
                    <a:alpha val="40000"/>
                  </a:schemeClr>
                </a:outerShdw>
              </a:effectLst>
            </a:endParaRPr>
          </a:p>
        </p:txBody>
      </p:sp>
      <p:sp>
        <p:nvSpPr>
          <p:cNvPr id="50" name="文本框 14">
            <a:extLst>
              <a:ext uri="{FF2B5EF4-FFF2-40B4-BE49-F238E27FC236}">
                <a16:creationId xmlns:a16="http://schemas.microsoft.com/office/drawing/2014/main" id="{28F76525-390C-4CAD-BC9C-81D91595CF21}"/>
              </a:ext>
            </a:extLst>
          </p:cNvPr>
          <p:cNvSpPr txBox="1"/>
          <p:nvPr/>
        </p:nvSpPr>
        <p:spPr>
          <a:xfrm>
            <a:off x="95250" y="1869671"/>
            <a:ext cx="7488832" cy="1833819"/>
          </a:xfrm>
          <a:prstGeom prst="rect">
            <a:avLst/>
          </a:prstGeom>
        </p:spPr>
        <p:txBody>
          <a:bodyPr vert="horz" rtlCol="0" anchor="ctr">
            <a:normAutofit fontScale="85000" lnSpcReduction="10000"/>
          </a:bodyPr>
          <a:lstStyle>
            <a:defPPr>
              <a:defRPr lang="zh-CN"/>
            </a:defPPr>
            <a:lvl1pPr marL="457200" indent="-457200">
              <a:spcBef>
                <a:spcPct val="0"/>
              </a:spcBef>
              <a:buFont typeface="Wingdings" pitchFamily="2" charset="2"/>
              <a:buChar char="Ø"/>
              <a:defRPr kumimoji="0" sz="2800">
                <a:solidFill>
                  <a:srgbClr val="007C6A"/>
                </a:solidFill>
                <a:latin typeface="+mn-ea"/>
                <a:cs typeface="+mj-cs"/>
              </a:defRPr>
            </a:lvl1pPr>
            <a:lvl2pPr>
              <a:defRPr kumimoji="0">
                <a:solidFill>
                  <a:schemeClr val="tx2"/>
                </a:solidFill>
              </a:defRPr>
            </a:lvl2pPr>
            <a:lvl3pPr>
              <a:defRPr kumimoji="0">
                <a:solidFill>
                  <a:schemeClr val="tx2"/>
                </a:solidFill>
              </a:defRPr>
            </a:lvl3pPr>
            <a:lvl4pPr>
              <a:defRPr kumimoji="0">
                <a:solidFill>
                  <a:schemeClr val="tx2"/>
                </a:solidFill>
              </a:defRPr>
            </a:lvl4pPr>
            <a:lvl5pPr>
              <a:defRPr kumimoji="0">
                <a:solidFill>
                  <a:schemeClr val="tx2"/>
                </a:solidFill>
              </a:defRPr>
            </a:lvl5pPr>
            <a:lvl6pPr>
              <a:defRPr kumimoji="0">
                <a:solidFill>
                  <a:schemeClr val="tx2"/>
                </a:solidFill>
              </a:defRPr>
            </a:lvl6pPr>
            <a:lvl7pPr>
              <a:defRPr kumimoji="0">
                <a:solidFill>
                  <a:schemeClr val="tx2"/>
                </a:solidFill>
              </a:defRPr>
            </a:lvl7pPr>
            <a:lvl8pPr>
              <a:defRPr kumimoji="0">
                <a:solidFill>
                  <a:schemeClr val="tx2"/>
                </a:solidFill>
              </a:defRPr>
            </a:lvl8pPr>
            <a:lvl9pPr>
              <a:defRPr kumimoji="0">
                <a:solidFill>
                  <a:schemeClr val="tx2"/>
                </a:solidFill>
              </a:defRPr>
            </a:lvl9pPr>
          </a:lstStyle>
          <a:p>
            <a:pPr>
              <a:lnSpc>
                <a:spcPct val="130000"/>
              </a:lnSpc>
            </a:pPr>
            <a:r>
              <a:rPr lang="zh-CN" altLang="en-US" b="1" dirty="0">
                <a:sym typeface="Arial" panose="020B0604020202020204" pitchFamily="34" charset="0"/>
              </a:rPr>
              <a:t>步骤如下：</a:t>
            </a:r>
            <a:endParaRPr lang="en-US" altLang="zh-CN" b="1" dirty="0">
              <a:sym typeface="Arial" panose="020B0604020202020204" pitchFamily="34" charset="0"/>
            </a:endParaRPr>
          </a:p>
          <a:p>
            <a:pPr marL="800100" lvl="1" indent="-342900">
              <a:lnSpc>
                <a:spcPct val="130000"/>
              </a:lnSpc>
              <a:buFont typeface="Arial" panose="020B0604020202020204" pitchFamily="34" charset="0"/>
              <a:buChar char="•"/>
            </a:pPr>
            <a:r>
              <a:rPr lang="zh-CN" altLang="en-US" sz="2400" dirty="0">
                <a:solidFill>
                  <a:srgbClr val="007C6A"/>
                </a:solidFill>
              </a:rPr>
              <a:t>先在本地新建好一个</a:t>
            </a:r>
            <a:r>
              <a:rPr lang="en-US" altLang="zh-CN" sz="2400" dirty="0">
                <a:solidFill>
                  <a:srgbClr val="007C6A"/>
                </a:solidFill>
              </a:rPr>
              <a:t>git</a:t>
            </a:r>
            <a:r>
              <a:rPr lang="zh-CN" altLang="en-US" sz="2400" dirty="0">
                <a:solidFill>
                  <a:srgbClr val="007C6A"/>
                </a:solidFill>
              </a:rPr>
              <a:t>项目（比如我们案例的</a:t>
            </a:r>
            <a:r>
              <a:rPr lang="en-US" altLang="zh-CN" sz="2400" dirty="0">
                <a:solidFill>
                  <a:srgbClr val="007C6A"/>
                </a:solidFill>
              </a:rPr>
              <a:t>sh0222</a:t>
            </a:r>
            <a:r>
              <a:rPr lang="zh-CN" altLang="en-US" sz="2400" dirty="0">
                <a:solidFill>
                  <a:srgbClr val="007C6A"/>
                </a:solidFill>
              </a:rPr>
              <a:t>）</a:t>
            </a:r>
            <a:endParaRPr lang="en-US" altLang="zh-CN" sz="2400" dirty="0">
              <a:solidFill>
                <a:srgbClr val="007C6A"/>
              </a:solidFill>
            </a:endParaRPr>
          </a:p>
          <a:p>
            <a:pPr marL="800100" lvl="1" indent="-342900">
              <a:lnSpc>
                <a:spcPct val="130000"/>
              </a:lnSpc>
              <a:buFont typeface="Arial" panose="020B0604020202020204" pitchFamily="34" charset="0"/>
              <a:buChar char="•"/>
            </a:pPr>
            <a:r>
              <a:rPr lang="zh-CN" altLang="en-US" sz="2400" dirty="0">
                <a:solidFill>
                  <a:srgbClr val="007C6A"/>
                </a:solidFill>
              </a:rPr>
              <a:t>到</a:t>
            </a:r>
            <a:r>
              <a:rPr lang="en-US" altLang="zh-CN" sz="2400" dirty="0" err="1">
                <a:solidFill>
                  <a:srgbClr val="007C6A"/>
                </a:solidFill>
              </a:rPr>
              <a:t>Github</a:t>
            </a:r>
            <a:r>
              <a:rPr lang="zh-CN" altLang="en-US" sz="2400" dirty="0">
                <a:solidFill>
                  <a:srgbClr val="007C6A"/>
                </a:solidFill>
              </a:rPr>
              <a:t>上新建一个同名的</a:t>
            </a:r>
            <a:r>
              <a:rPr lang="zh-CN" altLang="en-US" sz="2400" dirty="0">
                <a:solidFill>
                  <a:srgbClr val="FF0000"/>
                </a:solidFill>
              </a:rPr>
              <a:t>空</a:t>
            </a:r>
            <a:r>
              <a:rPr lang="zh-CN" altLang="en-US" sz="2400" dirty="0">
                <a:solidFill>
                  <a:srgbClr val="007C6A"/>
                </a:solidFill>
              </a:rPr>
              <a:t>项目</a:t>
            </a:r>
            <a:endParaRPr lang="en-US" altLang="zh-CN" sz="2400" dirty="0">
              <a:solidFill>
                <a:srgbClr val="007C6A"/>
              </a:solidFill>
            </a:endParaRPr>
          </a:p>
          <a:p>
            <a:pPr marL="800100" lvl="1" indent="-342900">
              <a:lnSpc>
                <a:spcPct val="130000"/>
              </a:lnSpc>
              <a:buFont typeface="Arial" panose="020B0604020202020204" pitchFamily="34" charset="0"/>
              <a:buChar char="•"/>
            </a:pPr>
            <a:r>
              <a:rPr lang="zh-CN" altLang="en-US" sz="2400" dirty="0">
                <a:solidFill>
                  <a:srgbClr val="007C6A"/>
                </a:solidFill>
              </a:rPr>
              <a:t>本地的</a:t>
            </a:r>
            <a:r>
              <a:rPr lang="en-US" altLang="zh-CN" sz="2400" dirty="0">
                <a:solidFill>
                  <a:srgbClr val="007C6A"/>
                </a:solidFill>
              </a:rPr>
              <a:t>git</a:t>
            </a:r>
            <a:r>
              <a:rPr lang="zh-CN" altLang="en-US" sz="2400" dirty="0">
                <a:solidFill>
                  <a:srgbClr val="007C6A"/>
                </a:solidFill>
              </a:rPr>
              <a:t>项目和远程</a:t>
            </a:r>
            <a:r>
              <a:rPr lang="en-US" altLang="zh-CN" sz="2400" dirty="0" err="1">
                <a:solidFill>
                  <a:srgbClr val="007C6A"/>
                </a:solidFill>
              </a:rPr>
              <a:t>github</a:t>
            </a:r>
            <a:r>
              <a:rPr lang="zh-CN" altLang="en-US" sz="2400" dirty="0">
                <a:solidFill>
                  <a:srgbClr val="007C6A"/>
                </a:solidFill>
              </a:rPr>
              <a:t>上的同名空仓库进行关联</a:t>
            </a:r>
            <a:endParaRPr lang="en-US" altLang="zh-CN" sz="2400" dirty="0">
              <a:solidFill>
                <a:srgbClr val="007C6A"/>
              </a:solidFill>
            </a:endParaRPr>
          </a:p>
          <a:p>
            <a:pPr marL="800100" lvl="1" indent="-342900">
              <a:buFont typeface="Arial" panose="020B0604020202020204" pitchFamily="34" charset="0"/>
              <a:buChar char="•"/>
            </a:pPr>
            <a:endParaRPr lang="en-US" altLang="zh-CN" sz="2400" dirty="0">
              <a:solidFill>
                <a:srgbClr val="007C6A"/>
              </a:solidFill>
            </a:endParaRPr>
          </a:p>
        </p:txBody>
      </p:sp>
      <p:sp>
        <p:nvSpPr>
          <p:cNvPr id="51" name="文本框 14">
            <a:extLst>
              <a:ext uri="{FF2B5EF4-FFF2-40B4-BE49-F238E27FC236}">
                <a16:creationId xmlns:a16="http://schemas.microsoft.com/office/drawing/2014/main" id="{2C8E9938-4221-43CC-8CA4-347225175F16}"/>
              </a:ext>
            </a:extLst>
          </p:cNvPr>
          <p:cNvSpPr txBox="1"/>
          <p:nvPr/>
        </p:nvSpPr>
        <p:spPr>
          <a:xfrm>
            <a:off x="0" y="648491"/>
            <a:ext cx="9144000" cy="1221180"/>
          </a:xfrm>
          <a:prstGeom prst="rect">
            <a:avLst/>
          </a:prstGeom>
        </p:spPr>
        <p:txBody>
          <a:bodyPr vert="horz" rtlCol="0" anchor="ctr">
            <a:normAutofit fontScale="77500" lnSpcReduction="20000"/>
          </a:bodyPr>
          <a:lstStyle>
            <a:defPPr>
              <a:defRPr lang="zh-CN"/>
            </a:defPPr>
            <a:lvl1pPr marL="457200" indent="-457200">
              <a:spcBef>
                <a:spcPct val="0"/>
              </a:spcBef>
              <a:buFont typeface="Wingdings" pitchFamily="2" charset="2"/>
              <a:buChar char="Ø"/>
              <a:defRPr kumimoji="0" sz="2800">
                <a:solidFill>
                  <a:srgbClr val="007C6A"/>
                </a:solidFill>
                <a:latin typeface="+mn-ea"/>
                <a:cs typeface="+mj-cs"/>
              </a:defRPr>
            </a:lvl1pPr>
            <a:lvl2pPr>
              <a:defRPr kumimoji="0">
                <a:solidFill>
                  <a:schemeClr val="tx2"/>
                </a:solidFill>
              </a:defRPr>
            </a:lvl2pPr>
            <a:lvl3pPr>
              <a:defRPr kumimoji="0">
                <a:solidFill>
                  <a:schemeClr val="tx2"/>
                </a:solidFill>
              </a:defRPr>
            </a:lvl3pPr>
            <a:lvl4pPr>
              <a:defRPr kumimoji="0">
                <a:solidFill>
                  <a:schemeClr val="tx2"/>
                </a:solidFill>
              </a:defRPr>
            </a:lvl4pPr>
            <a:lvl5pPr>
              <a:defRPr kumimoji="0">
                <a:solidFill>
                  <a:schemeClr val="tx2"/>
                </a:solidFill>
              </a:defRPr>
            </a:lvl5pPr>
            <a:lvl6pPr>
              <a:defRPr kumimoji="0">
                <a:solidFill>
                  <a:schemeClr val="tx2"/>
                </a:solidFill>
              </a:defRPr>
            </a:lvl6pPr>
            <a:lvl7pPr>
              <a:defRPr kumimoji="0">
                <a:solidFill>
                  <a:schemeClr val="tx2"/>
                </a:solidFill>
              </a:defRPr>
            </a:lvl7pPr>
            <a:lvl8pPr>
              <a:defRPr kumimoji="0">
                <a:solidFill>
                  <a:schemeClr val="tx2"/>
                </a:solidFill>
              </a:defRPr>
            </a:lvl8pPr>
            <a:lvl9pPr>
              <a:defRPr kumimoji="0">
                <a:solidFill>
                  <a:schemeClr val="tx2"/>
                </a:solidFill>
              </a:defRPr>
            </a:lvl9pPr>
          </a:lstStyle>
          <a:p>
            <a:r>
              <a:rPr lang="zh-CN" altLang="en-US" b="1" dirty="0">
                <a:sym typeface="Arial" panose="020B0604020202020204" pitchFamily="34" charset="0"/>
              </a:rPr>
              <a:t>本地</a:t>
            </a:r>
            <a:r>
              <a:rPr lang="en-US" altLang="zh-CN" b="1" dirty="0">
                <a:sym typeface="Arial" panose="020B0604020202020204" pitchFamily="34" charset="0"/>
              </a:rPr>
              <a:t> </a:t>
            </a:r>
            <a:r>
              <a:rPr lang="en-US" altLang="zh-CN" b="1" dirty="0">
                <a:sym typeface="Wingdings" panose="05000000000000000000" pitchFamily="2" charset="2"/>
              </a:rPr>
              <a:t> </a:t>
            </a:r>
            <a:r>
              <a:rPr lang="zh-CN" altLang="en-US" b="1" dirty="0">
                <a:sym typeface="Wingdings" panose="05000000000000000000" pitchFamily="2" charset="2"/>
              </a:rPr>
              <a:t>推送到</a:t>
            </a:r>
            <a:r>
              <a:rPr lang="en-US" altLang="zh-CN" b="1" dirty="0" err="1">
                <a:sym typeface="Wingdings" panose="05000000000000000000" pitchFamily="2" charset="2"/>
              </a:rPr>
              <a:t>Github</a:t>
            </a:r>
            <a:endParaRPr lang="en-US" altLang="zh-CN" b="1" dirty="0">
              <a:sym typeface="Arial" panose="020B0604020202020204" pitchFamily="34" charset="0"/>
            </a:endParaRPr>
          </a:p>
          <a:p>
            <a:pPr lvl="1"/>
            <a:endParaRPr lang="en-US" altLang="zh-CN" sz="2800" dirty="0">
              <a:solidFill>
                <a:srgbClr val="007C6A"/>
              </a:solidFill>
              <a:latin typeface="Arial" panose="020B0604020202020204" pitchFamily="34" charset="0"/>
              <a:ea typeface="微软雅黑" panose="020B0503020204020204" pitchFamily="34" charset="-122"/>
              <a:sym typeface="Arial" panose="020B0604020202020204" pitchFamily="34" charset="0"/>
            </a:endParaRPr>
          </a:p>
          <a:p>
            <a:pPr lvl="1"/>
            <a:r>
              <a:rPr lang="zh-CN" altLang="en-US" sz="2800" dirty="0">
                <a:solidFill>
                  <a:srgbClr val="007C6A"/>
                </a:solidFill>
                <a:latin typeface="Arial" panose="020B0604020202020204" pitchFamily="34" charset="0"/>
                <a:ea typeface="微软雅黑" panose="020B0503020204020204" pitchFamily="34" charset="-122"/>
                <a:sym typeface="Arial" panose="020B0604020202020204" pitchFamily="34" charset="0"/>
              </a:rPr>
              <a:t>现在的情景是，我在本地创建了一个</a:t>
            </a:r>
            <a:r>
              <a:rPr lang="en-US" altLang="zh-CN" sz="2800" dirty="0">
                <a:solidFill>
                  <a:srgbClr val="007C6A"/>
                </a:solidFill>
                <a:latin typeface="Arial" panose="020B0604020202020204" pitchFamily="34" charset="0"/>
                <a:ea typeface="微软雅黑" panose="020B0503020204020204" pitchFamily="34" charset="-122"/>
                <a:sym typeface="Arial" panose="020B0604020202020204" pitchFamily="34" charset="0"/>
              </a:rPr>
              <a:t>git</a:t>
            </a:r>
            <a:r>
              <a:rPr lang="zh-CN" altLang="en-US" sz="2800" dirty="0">
                <a:solidFill>
                  <a:srgbClr val="007C6A"/>
                </a:solidFill>
                <a:latin typeface="Arial" panose="020B0604020202020204" pitchFamily="34" charset="0"/>
                <a:ea typeface="微软雅黑" panose="020B0503020204020204" pitchFamily="34" charset="-122"/>
                <a:sym typeface="Arial" panose="020B0604020202020204" pitchFamily="34" charset="0"/>
              </a:rPr>
              <a:t>项目。</a:t>
            </a:r>
            <a:endParaRPr lang="en-US" altLang="zh-CN" sz="2800" dirty="0">
              <a:solidFill>
                <a:srgbClr val="007C6A"/>
              </a:solidFill>
              <a:latin typeface="Arial" panose="020B0604020202020204" pitchFamily="34" charset="0"/>
              <a:ea typeface="微软雅黑" panose="020B0503020204020204" pitchFamily="34" charset="-122"/>
              <a:sym typeface="Arial" panose="020B0604020202020204" pitchFamily="34" charset="0"/>
            </a:endParaRPr>
          </a:p>
          <a:p>
            <a:pPr lvl="1"/>
            <a:r>
              <a:rPr lang="zh-CN" altLang="en-US" sz="2800" dirty="0">
                <a:solidFill>
                  <a:srgbClr val="007C6A"/>
                </a:solidFill>
                <a:latin typeface="Arial" panose="020B0604020202020204" pitchFamily="34" charset="0"/>
                <a:ea typeface="微软雅黑" panose="020B0503020204020204" pitchFamily="34" charset="-122"/>
                <a:sym typeface="Arial" panose="020B0604020202020204" pitchFamily="34" charset="0"/>
              </a:rPr>
              <a:t>又想在</a:t>
            </a:r>
            <a:r>
              <a:rPr lang="en-US" altLang="zh-CN" sz="2800" dirty="0">
                <a:solidFill>
                  <a:srgbClr val="007C6A"/>
                </a:solidFill>
                <a:latin typeface="Arial" panose="020B0604020202020204" pitchFamily="34" charset="0"/>
                <a:ea typeface="微软雅黑" panose="020B0503020204020204" pitchFamily="34" charset="-122"/>
                <a:sym typeface="Arial" panose="020B0604020202020204" pitchFamily="34" charset="0"/>
              </a:rPr>
              <a:t>GitHub</a:t>
            </a:r>
            <a:r>
              <a:rPr lang="zh-CN" altLang="en-US" sz="2800" dirty="0">
                <a:solidFill>
                  <a:srgbClr val="007C6A"/>
                </a:solidFill>
                <a:latin typeface="Arial" panose="020B0604020202020204" pitchFamily="34" charset="0"/>
                <a:ea typeface="微软雅黑" panose="020B0503020204020204" pitchFamily="34" charset="-122"/>
                <a:sym typeface="Arial" panose="020B0604020202020204" pitchFamily="34" charset="0"/>
              </a:rPr>
              <a:t>创建一个同名项目，并且让这两个仓库进行远程同步</a:t>
            </a:r>
          </a:p>
          <a:p>
            <a:pPr lvl="1"/>
            <a:endParaRPr lang="zh-CN" altLang="en-US" sz="2800" dirty="0">
              <a:solidFill>
                <a:srgbClr val="007C6A"/>
              </a:solidFill>
              <a:latin typeface="Arial" panose="020B0604020202020204" pitchFamily="34" charset="0"/>
              <a:ea typeface="微软雅黑" panose="020B0503020204020204" pitchFamily="34" charset="-122"/>
              <a:sym typeface="Arial" panose="020B0604020202020204" pitchFamily="34" charset="0"/>
            </a:endParaRPr>
          </a:p>
        </p:txBody>
      </p:sp>
    </p:spTree>
    <p:custDataLst>
      <p:tags r:id="rId1"/>
    </p:custDataLst>
    <p:extLst>
      <p:ext uri="{BB962C8B-B14F-4D97-AF65-F5344CB8AC3E}">
        <p14:creationId xmlns:p14="http://schemas.microsoft.com/office/powerpoint/2010/main" val="417123410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889686" y="4980"/>
            <a:ext cx="5023433" cy="400110"/>
          </a:xfrm>
          <a:prstGeom prst="rect">
            <a:avLst/>
          </a:prstGeom>
          <a:noFill/>
          <a:ln>
            <a:noFill/>
          </a:ln>
        </p:spPr>
        <p:txBody>
          <a:bodyPr wrap="square" rtlCol="0" anchor="t">
            <a:spAutoFit/>
          </a:bodyPr>
          <a:lstStyle/>
          <a:p>
            <a:r>
              <a:rPr lang="en-US" altLang="zh-CN" sz="2000" dirty="0" err="1">
                <a:latin typeface="方正兰亭粗黑简体" panose="02000000000000000000" pitchFamily="2" charset="-122"/>
                <a:ea typeface="方正兰亭粗黑简体" panose="02000000000000000000" pitchFamily="2" charset="-122"/>
              </a:rPr>
              <a:t>Github</a:t>
            </a:r>
            <a:r>
              <a:rPr lang="zh-CN" altLang="en-US" sz="2000" dirty="0">
                <a:latin typeface="方正兰亭粗黑简体" panose="02000000000000000000" pitchFamily="2" charset="-122"/>
                <a:ea typeface="方正兰亭粗黑简体" panose="02000000000000000000" pitchFamily="2" charset="-122"/>
              </a:rPr>
              <a:t>简介与实操</a:t>
            </a:r>
            <a:r>
              <a:rPr lang="en-US" altLang="zh-CN" sz="2000" dirty="0">
                <a:latin typeface="方正兰亭粗黑简体" panose="02000000000000000000" pitchFamily="2" charset="-122"/>
                <a:ea typeface="方正兰亭粗黑简体" panose="02000000000000000000" pitchFamily="2" charset="-122"/>
              </a:rPr>
              <a:t>—</a:t>
            </a:r>
            <a:r>
              <a:rPr lang="zh-CN" altLang="en-US" sz="2000" dirty="0">
                <a:latin typeface="方正兰亭粗黑简体" panose="02000000000000000000" pitchFamily="2" charset="-122"/>
                <a:ea typeface="方正兰亭粗黑简体" panose="02000000000000000000" pitchFamily="2" charset="-122"/>
              </a:rPr>
              <a:t>简介</a:t>
            </a:r>
            <a:r>
              <a:rPr lang="zh-CN" altLang="en-US" sz="2000" dirty="0">
                <a:ln/>
                <a:effectLst>
                  <a:outerShdw blurRad="38100" dist="19050" dir="2700000" algn="tl" rotWithShape="0">
                    <a:schemeClr val="dk1">
                      <a:alpha val="40000"/>
                    </a:schemeClr>
                  </a:outerShdw>
                </a:effectLst>
              </a:rPr>
              <a:t> </a:t>
            </a:r>
            <a:endParaRPr lang="zh-CN" altLang="en-US" sz="2000" dirty="0">
              <a:ln/>
              <a:solidFill>
                <a:schemeClr val="tx1"/>
              </a:solidFill>
              <a:effectLst>
                <a:outerShdw blurRad="38100" dist="19050" dir="2700000" algn="tl" rotWithShape="0">
                  <a:schemeClr val="dk1">
                    <a:alpha val="40000"/>
                  </a:schemeClr>
                </a:outerShdw>
              </a:effectLst>
            </a:endParaRPr>
          </a:p>
        </p:txBody>
      </p:sp>
      <p:sp>
        <p:nvSpPr>
          <p:cNvPr id="50" name="文本框 14">
            <a:extLst>
              <a:ext uri="{FF2B5EF4-FFF2-40B4-BE49-F238E27FC236}">
                <a16:creationId xmlns:a16="http://schemas.microsoft.com/office/drawing/2014/main" id="{28F76525-390C-4CAD-BC9C-81D91595CF21}"/>
              </a:ext>
            </a:extLst>
          </p:cNvPr>
          <p:cNvSpPr txBox="1"/>
          <p:nvPr/>
        </p:nvSpPr>
        <p:spPr>
          <a:xfrm>
            <a:off x="-1" y="498071"/>
            <a:ext cx="9143999" cy="1140229"/>
          </a:xfrm>
          <a:prstGeom prst="rect">
            <a:avLst/>
          </a:prstGeom>
        </p:spPr>
        <p:txBody>
          <a:bodyPr vert="horz" rtlCol="0" anchor="ctr">
            <a:normAutofit lnSpcReduction="10000"/>
          </a:bodyPr>
          <a:lstStyle>
            <a:defPPr>
              <a:defRPr lang="zh-CN"/>
            </a:defPPr>
            <a:lvl1pPr marL="457200" indent="-457200">
              <a:spcBef>
                <a:spcPct val="0"/>
              </a:spcBef>
              <a:buFont typeface="Wingdings" pitchFamily="2" charset="2"/>
              <a:buChar char="Ø"/>
              <a:defRPr kumimoji="0" sz="2800">
                <a:solidFill>
                  <a:srgbClr val="007C6A"/>
                </a:solidFill>
                <a:latin typeface="+mn-ea"/>
                <a:cs typeface="+mj-cs"/>
              </a:defRPr>
            </a:lvl1pPr>
            <a:lvl2pPr>
              <a:defRPr kumimoji="0">
                <a:solidFill>
                  <a:schemeClr val="tx2"/>
                </a:solidFill>
              </a:defRPr>
            </a:lvl2pPr>
            <a:lvl3pPr>
              <a:defRPr kumimoji="0">
                <a:solidFill>
                  <a:schemeClr val="tx2"/>
                </a:solidFill>
              </a:defRPr>
            </a:lvl3pPr>
            <a:lvl4pPr>
              <a:defRPr kumimoji="0">
                <a:solidFill>
                  <a:schemeClr val="tx2"/>
                </a:solidFill>
              </a:defRPr>
            </a:lvl4pPr>
            <a:lvl5pPr>
              <a:defRPr kumimoji="0">
                <a:solidFill>
                  <a:schemeClr val="tx2"/>
                </a:solidFill>
              </a:defRPr>
            </a:lvl5pPr>
            <a:lvl6pPr>
              <a:defRPr kumimoji="0">
                <a:solidFill>
                  <a:schemeClr val="tx2"/>
                </a:solidFill>
              </a:defRPr>
            </a:lvl6pPr>
            <a:lvl7pPr>
              <a:defRPr kumimoji="0">
                <a:solidFill>
                  <a:schemeClr val="tx2"/>
                </a:solidFill>
              </a:defRPr>
            </a:lvl7pPr>
            <a:lvl8pPr>
              <a:defRPr kumimoji="0">
                <a:solidFill>
                  <a:schemeClr val="tx2"/>
                </a:solidFill>
              </a:defRPr>
            </a:lvl8pPr>
            <a:lvl9pPr>
              <a:defRPr kumimoji="0">
                <a:solidFill>
                  <a:schemeClr val="tx2"/>
                </a:solidFill>
              </a:defRPr>
            </a:lvl9pPr>
          </a:lstStyle>
          <a:p>
            <a:pPr>
              <a:lnSpc>
                <a:spcPct val="130000"/>
              </a:lnSpc>
            </a:pPr>
            <a:r>
              <a:rPr lang="zh-CN" altLang="en-US" sz="1800" b="1" dirty="0">
                <a:sym typeface="Arial" panose="020B0604020202020204" pitchFamily="34" charset="0"/>
              </a:rPr>
              <a:t>步骤如下：</a:t>
            </a:r>
            <a:endParaRPr lang="en-US" altLang="zh-CN" sz="1800" b="1" dirty="0">
              <a:sym typeface="Arial" panose="020B0604020202020204" pitchFamily="34" charset="0"/>
            </a:endParaRPr>
          </a:p>
          <a:p>
            <a:pPr marL="800100" lvl="1" indent="-342900">
              <a:lnSpc>
                <a:spcPct val="130000"/>
              </a:lnSpc>
              <a:buFont typeface="Arial" panose="020B0604020202020204" pitchFamily="34" charset="0"/>
              <a:buChar char="•"/>
            </a:pPr>
            <a:r>
              <a:rPr lang="zh-CN" altLang="en-US" dirty="0">
                <a:solidFill>
                  <a:srgbClr val="007C6A"/>
                </a:solidFill>
              </a:rPr>
              <a:t>先在本地新建好一个</a:t>
            </a:r>
            <a:r>
              <a:rPr lang="en-US" altLang="zh-CN" dirty="0">
                <a:solidFill>
                  <a:srgbClr val="007C6A"/>
                </a:solidFill>
              </a:rPr>
              <a:t>git</a:t>
            </a:r>
            <a:r>
              <a:rPr lang="zh-CN" altLang="en-US" dirty="0">
                <a:solidFill>
                  <a:srgbClr val="007C6A"/>
                </a:solidFill>
              </a:rPr>
              <a:t>项目（比如我们案例的</a:t>
            </a:r>
            <a:r>
              <a:rPr lang="en-US" altLang="zh-CN" dirty="0">
                <a:solidFill>
                  <a:srgbClr val="007C6A"/>
                </a:solidFill>
              </a:rPr>
              <a:t>sh0222</a:t>
            </a:r>
            <a:r>
              <a:rPr lang="zh-CN" altLang="en-US" dirty="0">
                <a:solidFill>
                  <a:srgbClr val="007C6A"/>
                </a:solidFill>
              </a:rPr>
              <a:t>）</a:t>
            </a:r>
            <a:endParaRPr lang="en-US" altLang="zh-CN" dirty="0">
              <a:solidFill>
                <a:srgbClr val="007C6A"/>
              </a:solidFill>
            </a:endParaRPr>
          </a:p>
          <a:p>
            <a:pPr marL="800100" lvl="1" indent="-342900">
              <a:lnSpc>
                <a:spcPct val="130000"/>
              </a:lnSpc>
              <a:buFont typeface="Arial" panose="020B0604020202020204" pitchFamily="34" charset="0"/>
              <a:buChar char="•"/>
            </a:pPr>
            <a:r>
              <a:rPr lang="zh-CN" altLang="en-US" dirty="0">
                <a:solidFill>
                  <a:srgbClr val="007C6A"/>
                </a:solidFill>
              </a:rPr>
              <a:t>到</a:t>
            </a:r>
            <a:r>
              <a:rPr lang="en-US" altLang="zh-CN" dirty="0" err="1">
                <a:solidFill>
                  <a:srgbClr val="007C6A"/>
                </a:solidFill>
              </a:rPr>
              <a:t>Github</a:t>
            </a:r>
            <a:r>
              <a:rPr lang="zh-CN" altLang="en-US" dirty="0">
                <a:solidFill>
                  <a:srgbClr val="007C6A"/>
                </a:solidFill>
              </a:rPr>
              <a:t>上新建一个同名的</a:t>
            </a:r>
            <a:r>
              <a:rPr lang="zh-CN" altLang="en-US" dirty="0">
                <a:solidFill>
                  <a:srgbClr val="FF0000"/>
                </a:solidFill>
              </a:rPr>
              <a:t>空</a:t>
            </a:r>
            <a:r>
              <a:rPr lang="zh-CN" altLang="en-US" dirty="0">
                <a:solidFill>
                  <a:srgbClr val="007C6A"/>
                </a:solidFill>
              </a:rPr>
              <a:t>项目</a:t>
            </a:r>
            <a:endParaRPr lang="en-US" altLang="zh-CN" dirty="0">
              <a:solidFill>
                <a:srgbClr val="007C6A"/>
              </a:solidFill>
            </a:endParaRPr>
          </a:p>
          <a:p>
            <a:pPr marL="800100" lvl="1" indent="-342900">
              <a:buFont typeface="Arial" panose="020B0604020202020204" pitchFamily="34" charset="0"/>
              <a:buChar char="•"/>
            </a:pPr>
            <a:endParaRPr lang="en-US" altLang="zh-CN" dirty="0">
              <a:solidFill>
                <a:srgbClr val="007C6A"/>
              </a:solidFill>
            </a:endParaRPr>
          </a:p>
        </p:txBody>
      </p:sp>
      <p:pic>
        <p:nvPicPr>
          <p:cNvPr id="2" name="图片 1">
            <a:extLst>
              <a:ext uri="{FF2B5EF4-FFF2-40B4-BE49-F238E27FC236}">
                <a16:creationId xmlns:a16="http://schemas.microsoft.com/office/drawing/2014/main" id="{79BB7C00-5032-481B-B5E6-83C13636C2D1}"/>
              </a:ext>
            </a:extLst>
          </p:cNvPr>
          <p:cNvPicPr>
            <a:picLocks noChangeAspect="1"/>
          </p:cNvPicPr>
          <p:nvPr/>
        </p:nvPicPr>
        <p:blipFill>
          <a:blip r:embed="rId3"/>
          <a:stretch>
            <a:fillRect/>
          </a:stretch>
        </p:blipFill>
        <p:spPr>
          <a:xfrm>
            <a:off x="3333750" y="1731282"/>
            <a:ext cx="5810249" cy="3407238"/>
          </a:xfrm>
          <a:prstGeom prst="rect">
            <a:avLst/>
          </a:prstGeom>
        </p:spPr>
      </p:pic>
      <p:pic>
        <p:nvPicPr>
          <p:cNvPr id="3" name="图片 2">
            <a:extLst>
              <a:ext uri="{FF2B5EF4-FFF2-40B4-BE49-F238E27FC236}">
                <a16:creationId xmlns:a16="http://schemas.microsoft.com/office/drawing/2014/main" id="{CECC61E3-30CB-49CC-AAB2-906B465F155B}"/>
              </a:ext>
            </a:extLst>
          </p:cNvPr>
          <p:cNvPicPr>
            <a:picLocks noChangeAspect="1"/>
          </p:cNvPicPr>
          <p:nvPr/>
        </p:nvPicPr>
        <p:blipFill>
          <a:blip r:embed="rId4"/>
          <a:stretch>
            <a:fillRect/>
          </a:stretch>
        </p:blipFill>
        <p:spPr>
          <a:xfrm>
            <a:off x="-3" y="1638300"/>
            <a:ext cx="2371728" cy="3500219"/>
          </a:xfrm>
          <a:prstGeom prst="rect">
            <a:avLst/>
          </a:prstGeom>
        </p:spPr>
      </p:pic>
      <p:sp>
        <p:nvSpPr>
          <p:cNvPr id="4" name="箭头: 右 3">
            <a:extLst>
              <a:ext uri="{FF2B5EF4-FFF2-40B4-BE49-F238E27FC236}">
                <a16:creationId xmlns:a16="http://schemas.microsoft.com/office/drawing/2014/main" id="{358A9D1C-5EF4-45E9-933C-12D74AF13994}"/>
              </a:ext>
            </a:extLst>
          </p:cNvPr>
          <p:cNvSpPr/>
          <p:nvPr/>
        </p:nvSpPr>
        <p:spPr>
          <a:xfrm>
            <a:off x="2590800" y="3219450"/>
            <a:ext cx="581025" cy="65722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extLst>
      <p:ext uri="{BB962C8B-B14F-4D97-AF65-F5344CB8AC3E}">
        <p14:creationId xmlns:p14="http://schemas.microsoft.com/office/powerpoint/2010/main" val="280782610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889686" y="4980"/>
            <a:ext cx="5023433" cy="400110"/>
          </a:xfrm>
          <a:prstGeom prst="rect">
            <a:avLst/>
          </a:prstGeom>
          <a:noFill/>
          <a:ln>
            <a:noFill/>
          </a:ln>
        </p:spPr>
        <p:txBody>
          <a:bodyPr wrap="square" rtlCol="0" anchor="t">
            <a:spAutoFit/>
          </a:bodyPr>
          <a:lstStyle/>
          <a:p>
            <a:r>
              <a:rPr lang="en-US" altLang="zh-CN" sz="2000" dirty="0" err="1">
                <a:latin typeface="方正兰亭粗黑简体" panose="02000000000000000000" pitchFamily="2" charset="-122"/>
                <a:ea typeface="方正兰亭粗黑简体" panose="02000000000000000000" pitchFamily="2" charset="-122"/>
              </a:rPr>
              <a:t>Github</a:t>
            </a:r>
            <a:r>
              <a:rPr lang="zh-CN" altLang="en-US" sz="2000" dirty="0">
                <a:latin typeface="方正兰亭粗黑简体" panose="02000000000000000000" pitchFamily="2" charset="-122"/>
                <a:ea typeface="方正兰亭粗黑简体" panose="02000000000000000000" pitchFamily="2" charset="-122"/>
              </a:rPr>
              <a:t>简介与实操</a:t>
            </a:r>
            <a:r>
              <a:rPr lang="en-US" altLang="zh-CN" sz="2000" dirty="0">
                <a:latin typeface="方正兰亭粗黑简体" panose="02000000000000000000" pitchFamily="2" charset="-122"/>
                <a:ea typeface="方正兰亭粗黑简体" panose="02000000000000000000" pitchFamily="2" charset="-122"/>
              </a:rPr>
              <a:t>—</a:t>
            </a:r>
            <a:r>
              <a:rPr lang="zh-CN" altLang="en-US" sz="2000" dirty="0">
                <a:latin typeface="方正兰亭粗黑简体" panose="02000000000000000000" pitchFamily="2" charset="-122"/>
                <a:ea typeface="方正兰亭粗黑简体" panose="02000000000000000000" pitchFamily="2" charset="-122"/>
              </a:rPr>
              <a:t>简介</a:t>
            </a:r>
            <a:r>
              <a:rPr lang="zh-CN" altLang="en-US" sz="2000" dirty="0">
                <a:ln/>
                <a:effectLst>
                  <a:outerShdw blurRad="38100" dist="19050" dir="2700000" algn="tl" rotWithShape="0">
                    <a:schemeClr val="dk1">
                      <a:alpha val="40000"/>
                    </a:schemeClr>
                  </a:outerShdw>
                </a:effectLst>
              </a:rPr>
              <a:t> </a:t>
            </a:r>
            <a:endParaRPr lang="zh-CN" altLang="en-US" sz="2000" dirty="0">
              <a:ln/>
              <a:solidFill>
                <a:schemeClr val="tx1"/>
              </a:solidFill>
              <a:effectLst>
                <a:outerShdw blurRad="38100" dist="19050" dir="2700000" algn="tl" rotWithShape="0">
                  <a:schemeClr val="dk1">
                    <a:alpha val="40000"/>
                  </a:schemeClr>
                </a:outerShdw>
              </a:effectLst>
            </a:endParaRPr>
          </a:p>
        </p:txBody>
      </p:sp>
      <p:sp>
        <p:nvSpPr>
          <p:cNvPr id="50" name="文本框 14">
            <a:extLst>
              <a:ext uri="{FF2B5EF4-FFF2-40B4-BE49-F238E27FC236}">
                <a16:creationId xmlns:a16="http://schemas.microsoft.com/office/drawing/2014/main" id="{28F76525-390C-4CAD-BC9C-81D91595CF21}"/>
              </a:ext>
            </a:extLst>
          </p:cNvPr>
          <p:cNvSpPr txBox="1"/>
          <p:nvPr/>
        </p:nvSpPr>
        <p:spPr>
          <a:xfrm>
            <a:off x="-1" y="498071"/>
            <a:ext cx="9143999" cy="873529"/>
          </a:xfrm>
          <a:prstGeom prst="rect">
            <a:avLst/>
          </a:prstGeom>
        </p:spPr>
        <p:txBody>
          <a:bodyPr vert="horz" rtlCol="0" anchor="ctr">
            <a:normAutofit/>
          </a:bodyPr>
          <a:lstStyle>
            <a:defPPr>
              <a:defRPr lang="zh-CN"/>
            </a:defPPr>
            <a:lvl1pPr marL="457200" indent="-457200">
              <a:spcBef>
                <a:spcPct val="0"/>
              </a:spcBef>
              <a:buFont typeface="Wingdings" pitchFamily="2" charset="2"/>
              <a:buChar char="Ø"/>
              <a:defRPr kumimoji="0" sz="2800">
                <a:solidFill>
                  <a:srgbClr val="007C6A"/>
                </a:solidFill>
                <a:latin typeface="+mn-ea"/>
                <a:cs typeface="+mj-cs"/>
              </a:defRPr>
            </a:lvl1pPr>
            <a:lvl2pPr>
              <a:defRPr kumimoji="0">
                <a:solidFill>
                  <a:schemeClr val="tx2"/>
                </a:solidFill>
              </a:defRPr>
            </a:lvl2pPr>
            <a:lvl3pPr>
              <a:defRPr kumimoji="0">
                <a:solidFill>
                  <a:schemeClr val="tx2"/>
                </a:solidFill>
              </a:defRPr>
            </a:lvl3pPr>
            <a:lvl4pPr>
              <a:defRPr kumimoji="0">
                <a:solidFill>
                  <a:schemeClr val="tx2"/>
                </a:solidFill>
              </a:defRPr>
            </a:lvl4pPr>
            <a:lvl5pPr>
              <a:defRPr kumimoji="0">
                <a:solidFill>
                  <a:schemeClr val="tx2"/>
                </a:solidFill>
              </a:defRPr>
            </a:lvl5pPr>
            <a:lvl6pPr>
              <a:defRPr kumimoji="0">
                <a:solidFill>
                  <a:schemeClr val="tx2"/>
                </a:solidFill>
              </a:defRPr>
            </a:lvl6pPr>
            <a:lvl7pPr>
              <a:defRPr kumimoji="0">
                <a:solidFill>
                  <a:schemeClr val="tx2"/>
                </a:solidFill>
              </a:defRPr>
            </a:lvl7pPr>
            <a:lvl8pPr>
              <a:defRPr kumimoji="0">
                <a:solidFill>
                  <a:schemeClr val="tx2"/>
                </a:solidFill>
              </a:defRPr>
            </a:lvl8pPr>
            <a:lvl9pPr>
              <a:defRPr kumimoji="0">
                <a:solidFill>
                  <a:schemeClr val="tx2"/>
                </a:solidFill>
              </a:defRPr>
            </a:lvl9pPr>
          </a:lstStyle>
          <a:p>
            <a:pPr>
              <a:lnSpc>
                <a:spcPct val="130000"/>
              </a:lnSpc>
            </a:pPr>
            <a:r>
              <a:rPr lang="zh-CN" altLang="en-US" sz="1800" b="1" dirty="0">
                <a:sym typeface="Arial" panose="020B0604020202020204" pitchFamily="34" charset="0"/>
              </a:rPr>
              <a:t>步骤如下：</a:t>
            </a:r>
            <a:endParaRPr lang="en-US" altLang="zh-CN" sz="1800" b="1" dirty="0">
              <a:sym typeface="Arial" panose="020B0604020202020204" pitchFamily="34" charset="0"/>
            </a:endParaRPr>
          </a:p>
          <a:p>
            <a:pPr marL="800100" lvl="1" indent="-342900">
              <a:lnSpc>
                <a:spcPct val="130000"/>
              </a:lnSpc>
              <a:buFont typeface="Arial" panose="020B0604020202020204" pitchFamily="34" charset="0"/>
              <a:buChar char="•"/>
            </a:pPr>
            <a:r>
              <a:rPr lang="zh-CN" altLang="en-US" dirty="0">
                <a:solidFill>
                  <a:srgbClr val="007C6A"/>
                </a:solidFill>
              </a:rPr>
              <a:t>本地的</a:t>
            </a:r>
            <a:r>
              <a:rPr lang="en-US" altLang="zh-CN" dirty="0">
                <a:solidFill>
                  <a:srgbClr val="007C6A"/>
                </a:solidFill>
              </a:rPr>
              <a:t>git</a:t>
            </a:r>
            <a:r>
              <a:rPr lang="zh-CN" altLang="en-US" dirty="0">
                <a:solidFill>
                  <a:srgbClr val="007C6A"/>
                </a:solidFill>
              </a:rPr>
              <a:t>项目和远程</a:t>
            </a:r>
            <a:r>
              <a:rPr lang="en-US" altLang="zh-CN" dirty="0" err="1">
                <a:solidFill>
                  <a:srgbClr val="007C6A"/>
                </a:solidFill>
              </a:rPr>
              <a:t>github</a:t>
            </a:r>
            <a:r>
              <a:rPr lang="zh-CN" altLang="en-US" dirty="0">
                <a:solidFill>
                  <a:srgbClr val="007C6A"/>
                </a:solidFill>
              </a:rPr>
              <a:t>上的同名空仓库进行关联</a:t>
            </a:r>
            <a:endParaRPr lang="en-US" altLang="zh-CN" dirty="0">
              <a:solidFill>
                <a:srgbClr val="007C6A"/>
              </a:solidFill>
            </a:endParaRPr>
          </a:p>
          <a:p>
            <a:pPr marL="800100" lvl="1" indent="-342900">
              <a:buFont typeface="Arial" panose="020B0604020202020204" pitchFamily="34" charset="0"/>
              <a:buChar char="•"/>
            </a:pPr>
            <a:endParaRPr lang="en-US" altLang="zh-CN" dirty="0">
              <a:solidFill>
                <a:srgbClr val="007C6A"/>
              </a:solidFill>
            </a:endParaRPr>
          </a:p>
        </p:txBody>
      </p:sp>
      <p:sp>
        <p:nvSpPr>
          <p:cNvPr id="6" name="文本框 5">
            <a:extLst>
              <a:ext uri="{FF2B5EF4-FFF2-40B4-BE49-F238E27FC236}">
                <a16:creationId xmlns:a16="http://schemas.microsoft.com/office/drawing/2014/main" id="{43199F8A-4885-4795-98CB-D621CF6088E6}"/>
              </a:ext>
            </a:extLst>
          </p:cNvPr>
          <p:cNvSpPr txBox="1"/>
          <p:nvPr/>
        </p:nvSpPr>
        <p:spPr>
          <a:xfrm>
            <a:off x="0" y="1144131"/>
            <a:ext cx="8686800" cy="1137106"/>
          </a:xfrm>
          <a:prstGeom prst="rect">
            <a:avLst/>
          </a:prstGeom>
          <a:noFill/>
        </p:spPr>
        <p:txBody>
          <a:bodyPr wrap="square" rtlCol="0">
            <a:spAutoFit/>
          </a:bodyPr>
          <a:lstStyle/>
          <a:p>
            <a:pPr lvl="1">
              <a:lnSpc>
                <a:spcPct val="130000"/>
              </a:lnSpc>
            </a:pPr>
            <a:r>
              <a:rPr lang="en-US" altLang="zh-CN" dirty="0">
                <a:solidFill>
                  <a:srgbClr val="007C6A"/>
                </a:solidFill>
              </a:rPr>
              <a:t>git remote add  &lt;</a:t>
            </a:r>
            <a:r>
              <a:rPr lang="zh-CN" altLang="en-US" dirty="0">
                <a:solidFill>
                  <a:srgbClr val="007C6A"/>
                </a:solidFill>
              </a:rPr>
              <a:t>远端代号</a:t>
            </a:r>
            <a:r>
              <a:rPr lang="en-US" altLang="zh-CN" dirty="0">
                <a:solidFill>
                  <a:srgbClr val="007C6A"/>
                </a:solidFill>
              </a:rPr>
              <a:t>&gt;   &lt;</a:t>
            </a:r>
            <a:r>
              <a:rPr lang="zh-CN" altLang="en-US" dirty="0">
                <a:solidFill>
                  <a:srgbClr val="007C6A"/>
                </a:solidFill>
              </a:rPr>
              <a:t>远端地址</a:t>
            </a:r>
            <a:r>
              <a:rPr lang="en-US" altLang="zh-CN" dirty="0">
                <a:solidFill>
                  <a:srgbClr val="007C6A"/>
                </a:solidFill>
              </a:rPr>
              <a:t>&gt; </a:t>
            </a:r>
            <a:r>
              <a:rPr lang="zh-CN" altLang="en-US" dirty="0">
                <a:solidFill>
                  <a:srgbClr val="007C6A"/>
                </a:solidFill>
              </a:rPr>
              <a:t>。</a:t>
            </a:r>
          </a:p>
          <a:p>
            <a:pPr lvl="1">
              <a:lnSpc>
                <a:spcPct val="130000"/>
              </a:lnSpc>
            </a:pPr>
            <a:r>
              <a:rPr lang="zh-CN" altLang="en-US" dirty="0">
                <a:solidFill>
                  <a:srgbClr val="007C6A"/>
                </a:solidFill>
              </a:rPr>
              <a:t> </a:t>
            </a:r>
            <a:r>
              <a:rPr lang="en-US" altLang="zh-CN" dirty="0">
                <a:solidFill>
                  <a:srgbClr val="007C6A"/>
                </a:solidFill>
              </a:rPr>
              <a:t>&lt;</a:t>
            </a:r>
            <a:r>
              <a:rPr lang="zh-CN" altLang="en-US" dirty="0">
                <a:solidFill>
                  <a:srgbClr val="007C6A"/>
                </a:solidFill>
              </a:rPr>
              <a:t>远端代号</a:t>
            </a:r>
            <a:r>
              <a:rPr lang="en-US" altLang="zh-CN" dirty="0">
                <a:solidFill>
                  <a:srgbClr val="007C6A"/>
                </a:solidFill>
              </a:rPr>
              <a:t>&gt; </a:t>
            </a:r>
            <a:r>
              <a:rPr lang="zh-CN" altLang="en-US" dirty="0">
                <a:solidFill>
                  <a:srgbClr val="007C6A"/>
                </a:solidFill>
              </a:rPr>
              <a:t>是指远程链接的代号，一般直接用</a:t>
            </a:r>
            <a:r>
              <a:rPr lang="en-US" altLang="zh-CN" dirty="0">
                <a:solidFill>
                  <a:srgbClr val="007C6A"/>
                </a:solidFill>
              </a:rPr>
              <a:t>origin</a:t>
            </a:r>
            <a:r>
              <a:rPr lang="zh-CN" altLang="en-US" dirty="0">
                <a:solidFill>
                  <a:srgbClr val="007C6A"/>
                </a:solidFill>
              </a:rPr>
              <a:t>作代号，也可以自定义。</a:t>
            </a:r>
          </a:p>
          <a:p>
            <a:pPr lvl="1">
              <a:lnSpc>
                <a:spcPct val="130000"/>
              </a:lnSpc>
            </a:pPr>
            <a:r>
              <a:rPr lang="en-US" altLang="zh-CN" dirty="0">
                <a:solidFill>
                  <a:srgbClr val="007C6A"/>
                </a:solidFill>
              </a:rPr>
              <a:t>&lt;</a:t>
            </a:r>
            <a:r>
              <a:rPr lang="zh-CN" altLang="en-US" dirty="0">
                <a:solidFill>
                  <a:srgbClr val="007C6A"/>
                </a:solidFill>
              </a:rPr>
              <a:t>远端地址</a:t>
            </a:r>
            <a:r>
              <a:rPr lang="en-US" altLang="zh-CN" dirty="0">
                <a:solidFill>
                  <a:srgbClr val="007C6A"/>
                </a:solidFill>
              </a:rPr>
              <a:t>&gt; </a:t>
            </a:r>
            <a:r>
              <a:rPr lang="zh-CN" altLang="en-US" dirty="0">
                <a:solidFill>
                  <a:srgbClr val="007C6A"/>
                </a:solidFill>
              </a:rPr>
              <a:t>默认远程链接的</a:t>
            </a:r>
            <a:r>
              <a:rPr lang="en-US" altLang="zh-CN" dirty="0" err="1">
                <a:solidFill>
                  <a:srgbClr val="007C6A"/>
                </a:solidFill>
              </a:rPr>
              <a:t>url</a:t>
            </a:r>
            <a:endParaRPr lang="en-US" altLang="zh-CN" dirty="0">
              <a:solidFill>
                <a:srgbClr val="007C6A"/>
              </a:solidFill>
            </a:endParaRPr>
          </a:p>
        </p:txBody>
      </p:sp>
      <p:pic>
        <p:nvPicPr>
          <p:cNvPr id="8" name="图片 7">
            <a:extLst>
              <a:ext uri="{FF2B5EF4-FFF2-40B4-BE49-F238E27FC236}">
                <a16:creationId xmlns:a16="http://schemas.microsoft.com/office/drawing/2014/main" id="{9FD1655F-A29A-4453-B8B9-21E82825D614}"/>
              </a:ext>
            </a:extLst>
          </p:cNvPr>
          <p:cNvPicPr>
            <a:picLocks noChangeAspect="1"/>
          </p:cNvPicPr>
          <p:nvPr/>
        </p:nvPicPr>
        <p:blipFill>
          <a:blip r:embed="rId3"/>
          <a:stretch>
            <a:fillRect/>
          </a:stretch>
        </p:blipFill>
        <p:spPr>
          <a:xfrm>
            <a:off x="3695700" y="1986139"/>
            <a:ext cx="5448300" cy="3152381"/>
          </a:xfrm>
          <a:prstGeom prst="rect">
            <a:avLst/>
          </a:prstGeom>
        </p:spPr>
      </p:pic>
      <p:sp>
        <p:nvSpPr>
          <p:cNvPr id="10" name="文本框 9">
            <a:extLst>
              <a:ext uri="{FF2B5EF4-FFF2-40B4-BE49-F238E27FC236}">
                <a16:creationId xmlns:a16="http://schemas.microsoft.com/office/drawing/2014/main" id="{167E4E92-ACC3-42B9-B7F1-DCB4E521EE6E}"/>
              </a:ext>
            </a:extLst>
          </p:cNvPr>
          <p:cNvSpPr txBox="1"/>
          <p:nvPr/>
        </p:nvSpPr>
        <p:spPr>
          <a:xfrm>
            <a:off x="-1" y="2360850"/>
            <a:ext cx="3028950" cy="2677656"/>
          </a:xfrm>
          <a:prstGeom prst="rect">
            <a:avLst/>
          </a:prstGeom>
          <a:noFill/>
        </p:spPr>
        <p:txBody>
          <a:bodyPr wrap="square" rtlCol="0">
            <a:spAutoFit/>
          </a:bodyPr>
          <a:lstStyle/>
          <a:p>
            <a:r>
              <a:rPr lang="zh-CN" altLang="en-US" sz="1400" dirty="0"/>
              <a:t>把本地库的内容推送到远程</a:t>
            </a:r>
            <a:r>
              <a:rPr lang="en-US" altLang="zh-CN" sz="1400" dirty="0"/>
              <a:t>git push</a:t>
            </a:r>
            <a:r>
              <a:rPr lang="zh-CN" altLang="en-US" sz="1400" dirty="0"/>
              <a:t>命令，实际上是把当前分支</a:t>
            </a:r>
            <a:r>
              <a:rPr lang="en-US" altLang="zh-CN" sz="1400" dirty="0"/>
              <a:t>master</a:t>
            </a:r>
            <a:r>
              <a:rPr lang="zh-CN" altLang="en-US" sz="1400" dirty="0"/>
              <a:t>推送到远程</a:t>
            </a:r>
          </a:p>
          <a:p>
            <a:r>
              <a:rPr lang="en-US" altLang="zh-CN" sz="1400" dirty="0"/>
              <a:t>git push -u origin master</a:t>
            </a:r>
          </a:p>
          <a:p>
            <a:endParaRPr lang="en-US" altLang="zh-CN" sz="1400" dirty="0"/>
          </a:p>
          <a:p>
            <a:r>
              <a:rPr lang="zh-CN" altLang="en-US" sz="1400" dirty="0"/>
              <a:t>由于远程库是空的，我们第一次推送</a:t>
            </a:r>
            <a:r>
              <a:rPr lang="en-US" altLang="zh-CN" sz="1400" dirty="0"/>
              <a:t>master</a:t>
            </a:r>
            <a:r>
              <a:rPr lang="zh-CN" altLang="en-US" sz="1400" dirty="0"/>
              <a:t>分支时，加上了</a:t>
            </a:r>
            <a:r>
              <a:rPr lang="en-US" altLang="zh-CN" sz="1400" dirty="0"/>
              <a:t>-u</a:t>
            </a:r>
            <a:r>
              <a:rPr lang="zh-CN" altLang="en-US" sz="1400" dirty="0"/>
              <a:t>参数，</a:t>
            </a:r>
            <a:r>
              <a:rPr lang="en-US" altLang="zh-CN" sz="1400" dirty="0"/>
              <a:t>Git</a:t>
            </a:r>
            <a:r>
              <a:rPr lang="zh-CN" altLang="en-US" sz="1400" dirty="0"/>
              <a:t>不但会把本地的</a:t>
            </a:r>
            <a:r>
              <a:rPr lang="en-US" altLang="zh-CN" sz="1400" dirty="0"/>
              <a:t>master</a:t>
            </a:r>
            <a:r>
              <a:rPr lang="zh-CN" altLang="en-US" sz="1400" dirty="0"/>
              <a:t>分支内容推送的远程新的</a:t>
            </a:r>
            <a:r>
              <a:rPr lang="en-US" altLang="zh-CN" sz="1400" dirty="0"/>
              <a:t>master</a:t>
            </a:r>
            <a:r>
              <a:rPr lang="zh-CN" altLang="en-US" sz="1400" dirty="0"/>
              <a:t>分支，还会把本地的</a:t>
            </a:r>
            <a:r>
              <a:rPr lang="en-US" altLang="zh-CN" sz="1400" dirty="0"/>
              <a:t>master</a:t>
            </a:r>
            <a:r>
              <a:rPr lang="zh-CN" altLang="en-US" sz="1400" dirty="0"/>
              <a:t>分支和远程的</a:t>
            </a:r>
            <a:r>
              <a:rPr lang="en-US" altLang="zh-CN" sz="1400" dirty="0"/>
              <a:t>master</a:t>
            </a:r>
            <a:r>
              <a:rPr lang="zh-CN" altLang="en-US" sz="1400" dirty="0"/>
              <a:t>分支关联起来，在以后的推送或者拉取时就可以简化命令。</a:t>
            </a:r>
          </a:p>
        </p:txBody>
      </p:sp>
    </p:spTree>
    <p:custDataLst>
      <p:tags r:id="rId1"/>
    </p:custDataLst>
    <p:extLst>
      <p:ext uri="{BB962C8B-B14F-4D97-AF65-F5344CB8AC3E}">
        <p14:creationId xmlns:p14="http://schemas.microsoft.com/office/powerpoint/2010/main" val="306876778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889686" y="4980"/>
            <a:ext cx="5023433" cy="400110"/>
          </a:xfrm>
          <a:prstGeom prst="rect">
            <a:avLst/>
          </a:prstGeom>
          <a:noFill/>
          <a:ln>
            <a:noFill/>
          </a:ln>
        </p:spPr>
        <p:txBody>
          <a:bodyPr wrap="square" rtlCol="0" anchor="t">
            <a:spAutoFit/>
          </a:bodyPr>
          <a:lstStyle/>
          <a:p>
            <a:r>
              <a:rPr lang="en-US" altLang="zh-CN" sz="2000" dirty="0" err="1">
                <a:latin typeface="方正兰亭粗黑简体" panose="02000000000000000000" pitchFamily="2" charset="-122"/>
                <a:ea typeface="方正兰亭粗黑简体" panose="02000000000000000000" pitchFamily="2" charset="-122"/>
              </a:rPr>
              <a:t>Github</a:t>
            </a:r>
            <a:r>
              <a:rPr lang="zh-CN" altLang="en-US" sz="2000" dirty="0">
                <a:latin typeface="方正兰亭粗黑简体" panose="02000000000000000000" pitchFamily="2" charset="-122"/>
                <a:ea typeface="方正兰亭粗黑简体" panose="02000000000000000000" pitchFamily="2" charset="-122"/>
              </a:rPr>
              <a:t>简介与实操</a:t>
            </a:r>
            <a:r>
              <a:rPr lang="en-US" altLang="zh-CN" sz="2000" dirty="0">
                <a:latin typeface="方正兰亭粗黑简体" panose="02000000000000000000" pitchFamily="2" charset="-122"/>
                <a:ea typeface="方正兰亭粗黑简体" panose="02000000000000000000" pitchFamily="2" charset="-122"/>
              </a:rPr>
              <a:t>—</a:t>
            </a:r>
            <a:r>
              <a:rPr lang="zh-CN" altLang="en-US" sz="2000" dirty="0">
                <a:latin typeface="方正兰亭粗黑简体" panose="02000000000000000000" pitchFamily="2" charset="-122"/>
                <a:ea typeface="方正兰亭粗黑简体" panose="02000000000000000000" pitchFamily="2" charset="-122"/>
              </a:rPr>
              <a:t>简介</a:t>
            </a:r>
            <a:r>
              <a:rPr lang="zh-CN" altLang="en-US" sz="2000" dirty="0">
                <a:ln/>
                <a:effectLst>
                  <a:outerShdw blurRad="38100" dist="19050" dir="2700000" algn="tl" rotWithShape="0">
                    <a:schemeClr val="dk1">
                      <a:alpha val="40000"/>
                    </a:schemeClr>
                  </a:outerShdw>
                </a:effectLst>
              </a:rPr>
              <a:t> </a:t>
            </a:r>
            <a:endParaRPr lang="zh-CN" altLang="en-US" sz="2000" dirty="0">
              <a:ln/>
              <a:solidFill>
                <a:schemeClr val="tx1"/>
              </a:solidFill>
              <a:effectLst>
                <a:outerShdw blurRad="38100" dist="19050" dir="2700000" algn="tl" rotWithShape="0">
                  <a:schemeClr val="dk1">
                    <a:alpha val="40000"/>
                  </a:schemeClr>
                </a:outerShdw>
              </a:effectLst>
            </a:endParaRPr>
          </a:p>
        </p:txBody>
      </p:sp>
      <p:pic>
        <p:nvPicPr>
          <p:cNvPr id="4" name="图片 3">
            <a:extLst>
              <a:ext uri="{FF2B5EF4-FFF2-40B4-BE49-F238E27FC236}">
                <a16:creationId xmlns:a16="http://schemas.microsoft.com/office/drawing/2014/main" id="{AC6A0DDB-6668-4D3B-B09C-B1639B4B0C2C}"/>
              </a:ext>
            </a:extLst>
          </p:cNvPr>
          <p:cNvPicPr>
            <a:picLocks noChangeAspect="1"/>
          </p:cNvPicPr>
          <p:nvPr/>
        </p:nvPicPr>
        <p:blipFill>
          <a:blip r:embed="rId3"/>
          <a:stretch>
            <a:fillRect/>
          </a:stretch>
        </p:blipFill>
        <p:spPr>
          <a:xfrm>
            <a:off x="0" y="1181100"/>
            <a:ext cx="9144000" cy="3957420"/>
          </a:xfrm>
          <a:prstGeom prst="rect">
            <a:avLst/>
          </a:prstGeom>
        </p:spPr>
      </p:pic>
      <p:sp>
        <p:nvSpPr>
          <p:cNvPr id="9" name="文本框 14">
            <a:extLst>
              <a:ext uri="{FF2B5EF4-FFF2-40B4-BE49-F238E27FC236}">
                <a16:creationId xmlns:a16="http://schemas.microsoft.com/office/drawing/2014/main" id="{EA77EB30-CA71-4152-A100-44030AB7F7DD}"/>
              </a:ext>
            </a:extLst>
          </p:cNvPr>
          <p:cNvSpPr txBox="1"/>
          <p:nvPr/>
        </p:nvSpPr>
        <p:spPr>
          <a:xfrm>
            <a:off x="-1" y="498071"/>
            <a:ext cx="9143999" cy="683029"/>
          </a:xfrm>
          <a:prstGeom prst="rect">
            <a:avLst/>
          </a:prstGeom>
        </p:spPr>
        <p:txBody>
          <a:bodyPr vert="horz" rtlCol="0" anchor="ctr">
            <a:normAutofit fontScale="92500" lnSpcReduction="20000"/>
          </a:bodyPr>
          <a:lstStyle>
            <a:defPPr>
              <a:defRPr lang="zh-CN"/>
            </a:defPPr>
            <a:lvl1pPr marL="457200" indent="-457200">
              <a:spcBef>
                <a:spcPct val="0"/>
              </a:spcBef>
              <a:buFont typeface="Wingdings" pitchFamily="2" charset="2"/>
              <a:buChar char="Ø"/>
              <a:defRPr kumimoji="0" sz="2800">
                <a:solidFill>
                  <a:srgbClr val="007C6A"/>
                </a:solidFill>
                <a:latin typeface="+mn-ea"/>
                <a:cs typeface="+mj-cs"/>
              </a:defRPr>
            </a:lvl1pPr>
            <a:lvl2pPr>
              <a:defRPr kumimoji="0">
                <a:solidFill>
                  <a:schemeClr val="tx2"/>
                </a:solidFill>
              </a:defRPr>
            </a:lvl2pPr>
            <a:lvl3pPr>
              <a:defRPr kumimoji="0">
                <a:solidFill>
                  <a:schemeClr val="tx2"/>
                </a:solidFill>
              </a:defRPr>
            </a:lvl3pPr>
            <a:lvl4pPr>
              <a:defRPr kumimoji="0">
                <a:solidFill>
                  <a:schemeClr val="tx2"/>
                </a:solidFill>
              </a:defRPr>
            </a:lvl4pPr>
            <a:lvl5pPr>
              <a:defRPr kumimoji="0">
                <a:solidFill>
                  <a:schemeClr val="tx2"/>
                </a:solidFill>
              </a:defRPr>
            </a:lvl5pPr>
            <a:lvl6pPr>
              <a:defRPr kumimoji="0">
                <a:solidFill>
                  <a:schemeClr val="tx2"/>
                </a:solidFill>
              </a:defRPr>
            </a:lvl6pPr>
            <a:lvl7pPr>
              <a:defRPr kumimoji="0">
                <a:solidFill>
                  <a:schemeClr val="tx2"/>
                </a:solidFill>
              </a:defRPr>
            </a:lvl7pPr>
            <a:lvl8pPr>
              <a:defRPr kumimoji="0">
                <a:solidFill>
                  <a:schemeClr val="tx2"/>
                </a:solidFill>
              </a:defRPr>
            </a:lvl8pPr>
            <a:lvl9pPr>
              <a:defRPr kumimoji="0">
                <a:solidFill>
                  <a:schemeClr val="tx2"/>
                </a:solidFill>
              </a:defRPr>
            </a:lvl9pPr>
          </a:lstStyle>
          <a:p>
            <a:pPr>
              <a:lnSpc>
                <a:spcPct val="130000"/>
              </a:lnSpc>
            </a:pPr>
            <a:r>
              <a:rPr lang="zh-CN" altLang="en-US" sz="1800" b="1" dirty="0">
                <a:sym typeface="Arial" panose="020B0604020202020204" pitchFamily="34" charset="0"/>
              </a:rPr>
              <a:t>步骤如下：</a:t>
            </a:r>
            <a:endParaRPr lang="en-US" altLang="zh-CN" sz="1800" b="1" dirty="0">
              <a:sym typeface="Arial" panose="020B0604020202020204" pitchFamily="34" charset="0"/>
            </a:endParaRPr>
          </a:p>
          <a:p>
            <a:pPr marL="800100" lvl="1" indent="-342900">
              <a:lnSpc>
                <a:spcPct val="130000"/>
              </a:lnSpc>
              <a:buFont typeface="Arial" panose="020B0604020202020204" pitchFamily="34" charset="0"/>
              <a:buChar char="•"/>
            </a:pPr>
            <a:r>
              <a:rPr lang="zh-CN" altLang="en-US" dirty="0">
                <a:solidFill>
                  <a:srgbClr val="007C6A"/>
                </a:solidFill>
              </a:rPr>
              <a:t>输入正确密码后上传同步完成</a:t>
            </a:r>
            <a:endParaRPr lang="en-US" altLang="zh-CN" dirty="0">
              <a:solidFill>
                <a:srgbClr val="007C6A"/>
              </a:solidFill>
            </a:endParaRPr>
          </a:p>
        </p:txBody>
      </p:sp>
    </p:spTree>
    <p:custDataLst>
      <p:tags r:id="rId1"/>
    </p:custDataLst>
    <p:extLst>
      <p:ext uri="{BB962C8B-B14F-4D97-AF65-F5344CB8AC3E}">
        <p14:creationId xmlns:p14="http://schemas.microsoft.com/office/powerpoint/2010/main" val="235500097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85900" y="519522"/>
            <a:ext cx="6172200" cy="543707"/>
          </a:xfrm>
        </p:spPr>
        <p:txBody>
          <a:bodyPr>
            <a:normAutofit fontScale="90000"/>
          </a:bodyPr>
          <a:lstStyle/>
          <a:p>
            <a:r>
              <a:rPr lang="zh-CN" altLang="en-US" sz="3000" b="1" dirty="0"/>
              <a:t>解决</a:t>
            </a:r>
            <a:r>
              <a:rPr lang="en-US" altLang="zh-CN" sz="3000" b="1" dirty="0" err="1"/>
              <a:t>Git</a:t>
            </a:r>
            <a:r>
              <a:rPr lang="en-US" altLang="zh-CN" sz="3000" b="1" dirty="0"/>
              <a:t> push</a:t>
            </a:r>
            <a:r>
              <a:rPr lang="zh-CN" altLang="en-US" sz="3000" b="1" dirty="0"/>
              <a:t>时重复输入用户名密码</a:t>
            </a:r>
          </a:p>
        </p:txBody>
      </p:sp>
      <p:pic>
        <p:nvPicPr>
          <p:cNvPr id="6148" name="Picture 4"/>
          <p:cNvPicPr>
            <a:picLocks noGrp="1" noChangeAspect="1" noChangeArrowheads="1"/>
          </p:cNvPicPr>
          <p:nvPr>
            <p:ph idx="1"/>
          </p:nvPr>
        </p:nvPicPr>
        <p:blipFill>
          <a:blip r:embed="rId2" cstate="print"/>
          <a:srcRect/>
          <a:stretch>
            <a:fillRect/>
          </a:stretch>
        </p:blipFill>
        <p:spPr bwMode="auto">
          <a:xfrm>
            <a:off x="1493658" y="1275606"/>
            <a:ext cx="6102678" cy="3078342"/>
          </a:xfrm>
          <a:prstGeom prst="rect">
            <a:avLst/>
          </a:prstGeom>
          <a:noFill/>
          <a:ln w="9525">
            <a:noFill/>
            <a:miter lim="800000"/>
            <a:headEnd/>
            <a:tailEnd/>
          </a:ln>
        </p:spPr>
      </p:pic>
    </p:spTree>
    <p:extLst>
      <p:ext uri="{BB962C8B-B14F-4D97-AF65-F5344CB8AC3E}">
        <p14:creationId xmlns:p14="http://schemas.microsoft.com/office/powerpoint/2010/main" val="421499858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60405" y="0"/>
            <a:ext cx="6172200" cy="381689"/>
          </a:xfrm>
        </p:spPr>
        <p:txBody>
          <a:bodyPr>
            <a:normAutofit fontScale="90000"/>
          </a:bodyPr>
          <a:lstStyle/>
          <a:p>
            <a:r>
              <a:rPr lang="zh-CN" altLang="en-US" sz="3000" b="1" dirty="0"/>
              <a:t>解决</a:t>
            </a:r>
            <a:r>
              <a:rPr lang="en-US" altLang="zh-CN" sz="3000" b="1" dirty="0" err="1"/>
              <a:t>Git</a:t>
            </a:r>
            <a:r>
              <a:rPr lang="en-US" altLang="zh-CN" sz="3000" b="1" dirty="0"/>
              <a:t> push</a:t>
            </a:r>
            <a:r>
              <a:rPr lang="zh-CN" altLang="en-US" sz="3000" b="1" dirty="0"/>
              <a:t>时重复输入用户名密码</a:t>
            </a:r>
            <a:r>
              <a:rPr lang="en-US" altLang="zh-CN" sz="3000" b="1" dirty="0"/>
              <a:t>2</a:t>
            </a:r>
            <a:endParaRPr lang="zh-CN" altLang="en-US" sz="3000" b="1" dirty="0"/>
          </a:p>
        </p:txBody>
      </p:sp>
      <p:sp>
        <p:nvSpPr>
          <p:cNvPr id="5" name="TextBox 4"/>
          <p:cNvSpPr txBox="1"/>
          <p:nvPr/>
        </p:nvSpPr>
        <p:spPr>
          <a:xfrm>
            <a:off x="2706899" y="695952"/>
            <a:ext cx="3730201" cy="4093428"/>
          </a:xfrm>
          <a:prstGeom prst="rect">
            <a:avLst/>
          </a:prstGeom>
          <a:noFill/>
        </p:spPr>
        <p:txBody>
          <a:bodyPr wrap="square" rtlCol="0">
            <a:spAutoFit/>
          </a:bodyPr>
          <a:lstStyle/>
          <a:p>
            <a:r>
              <a:rPr lang="en-US" altLang="zh-CN" sz="2000" b="1" dirty="0">
                <a:latin typeface="+mj-lt"/>
                <a:ea typeface="+mj-ea"/>
                <a:cs typeface="+mj-cs"/>
              </a:rPr>
              <a:t>C:\</a:t>
            </a:r>
            <a:r>
              <a:rPr lang="zh-CN" altLang="en-US" sz="2000" b="1" dirty="0">
                <a:latin typeface="+mj-lt"/>
                <a:ea typeface="+mj-ea"/>
                <a:cs typeface="+mj-cs"/>
              </a:rPr>
              <a:t>用户</a:t>
            </a:r>
            <a:r>
              <a:rPr lang="en-US" altLang="zh-CN" sz="2000" b="1" dirty="0">
                <a:latin typeface="+mj-lt"/>
                <a:ea typeface="+mj-ea"/>
                <a:cs typeface="+mj-cs"/>
              </a:rPr>
              <a:t>\</a:t>
            </a:r>
            <a:r>
              <a:rPr lang="zh-CN" altLang="en-US" sz="2000" b="1" dirty="0">
                <a:latin typeface="+mj-lt"/>
                <a:ea typeface="+mj-ea"/>
                <a:cs typeface="+mj-cs"/>
              </a:rPr>
              <a:t>自己的账号</a:t>
            </a:r>
            <a:endParaRPr lang="en-US" altLang="zh-CN" sz="2000" b="1" dirty="0">
              <a:latin typeface="+mj-lt"/>
              <a:ea typeface="+mj-ea"/>
              <a:cs typeface="+mj-cs"/>
            </a:endParaRPr>
          </a:p>
          <a:p>
            <a:endParaRPr lang="en-US" altLang="zh-CN" sz="2000" b="1" dirty="0">
              <a:latin typeface="+mj-lt"/>
              <a:ea typeface="+mj-ea"/>
              <a:cs typeface="+mj-cs"/>
            </a:endParaRPr>
          </a:p>
          <a:p>
            <a:endParaRPr lang="en-US" altLang="zh-CN" sz="2000" b="1" dirty="0">
              <a:latin typeface="+mj-lt"/>
              <a:ea typeface="+mj-ea"/>
              <a:cs typeface="+mj-cs"/>
            </a:endParaRPr>
          </a:p>
          <a:p>
            <a:endParaRPr lang="en-US" altLang="zh-CN" sz="2000" b="1" dirty="0">
              <a:latin typeface="+mj-lt"/>
              <a:ea typeface="+mj-ea"/>
              <a:cs typeface="+mj-cs"/>
            </a:endParaRPr>
          </a:p>
          <a:p>
            <a:endParaRPr lang="en-US" altLang="zh-CN" sz="2000" b="1" dirty="0">
              <a:latin typeface="+mj-lt"/>
              <a:ea typeface="+mj-ea"/>
              <a:cs typeface="+mj-cs"/>
            </a:endParaRPr>
          </a:p>
          <a:p>
            <a:r>
              <a:rPr lang="zh-CN" altLang="en-US" sz="2000" b="1" dirty="0">
                <a:latin typeface="+mj-lt"/>
                <a:ea typeface="+mj-ea"/>
                <a:cs typeface="+mj-cs"/>
              </a:rPr>
              <a:t>目录下新建名字为</a:t>
            </a:r>
            <a:r>
              <a:rPr lang="en-US" altLang="zh-CN" sz="2000" b="1" dirty="0">
                <a:latin typeface="+mj-lt"/>
                <a:ea typeface="+mj-ea"/>
                <a:cs typeface="+mj-cs"/>
              </a:rPr>
              <a:t>_</a:t>
            </a:r>
            <a:r>
              <a:rPr lang="en-US" altLang="zh-CN" sz="2000" b="1" dirty="0" err="1">
                <a:latin typeface="+mj-lt"/>
                <a:ea typeface="+mj-ea"/>
                <a:cs typeface="+mj-cs"/>
              </a:rPr>
              <a:t>netrc</a:t>
            </a:r>
            <a:r>
              <a:rPr lang="zh-CN" altLang="en-US" sz="2000" b="1" dirty="0">
                <a:latin typeface="+mj-lt"/>
                <a:ea typeface="+mj-ea"/>
                <a:cs typeface="+mj-cs"/>
              </a:rPr>
              <a:t>的文件并编辑该文件写如下内容：</a:t>
            </a:r>
            <a:endParaRPr lang="en-US" altLang="zh-CN" sz="2000" b="1" dirty="0">
              <a:latin typeface="+mj-lt"/>
              <a:ea typeface="+mj-ea"/>
              <a:cs typeface="+mj-cs"/>
            </a:endParaRPr>
          </a:p>
          <a:p>
            <a:endParaRPr lang="en-US" altLang="zh-CN" sz="2000" b="1" dirty="0">
              <a:latin typeface="+mj-lt"/>
              <a:ea typeface="+mj-ea"/>
              <a:cs typeface="+mj-cs"/>
            </a:endParaRPr>
          </a:p>
          <a:p>
            <a:endParaRPr lang="en-US" altLang="zh-CN" sz="2000" b="1" dirty="0">
              <a:latin typeface="+mj-lt"/>
              <a:ea typeface="+mj-ea"/>
              <a:cs typeface="+mj-cs"/>
            </a:endParaRPr>
          </a:p>
          <a:p>
            <a:r>
              <a:rPr lang="en-US" altLang="zh-CN" sz="2000" b="1" dirty="0">
                <a:latin typeface="+mj-lt"/>
                <a:ea typeface="+mj-ea"/>
                <a:cs typeface="+mj-cs"/>
              </a:rPr>
              <a:t>machine github.com</a:t>
            </a:r>
          </a:p>
          <a:p>
            <a:r>
              <a:rPr lang="en-US" altLang="zh-CN" sz="2000" b="1" dirty="0">
                <a:latin typeface="+mj-lt"/>
                <a:ea typeface="+mj-ea"/>
                <a:cs typeface="+mj-cs"/>
              </a:rPr>
              <a:t>login </a:t>
            </a:r>
            <a:r>
              <a:rPr lang="zh-CN" altLang="en-US" sz="2000" b="1" dirty="0">
                <a:solidFill>
                  <a:srgbClr val="FF0000"/>
                </a:solidFill>
                <a:latin typeface="+mj-lt"/>
                <a:ea typeface="+mj-ea"/>
                <a:cs typeface="+mj-cs"/>
              </a:rPr>
              <a:t>你自己</a:t>
            </a:r>
            <a:r>
              <a:rPr lang="en-US" altLang="zh-CN" sz="2000" b="1" dirty="0" err="1">
                <a:solidFill>
                  <a:srgbClr val="FF0000"/>
                </a:solidFill>
                <a:latin typeface="+mj-lt"/>
                <a:ea typeface="+mj-ea"/>
                <a:cs typeface="+mj-cs"/>
              </a:rPr>
              <a:t>github</a:t>
            </a:r>
            <a:r>
              <a:rPr lang="zh-CN" altLang="en-US" sz="2000" b="1" dirty="0">
                <a:solidFill>
                  <a:srgbClr val="FF0000"/>
                </a:solidFill>
                <a:latin typeface="+mj-lt"/>
                <a:ea typeface="+mj-ea"/>
                <a:cs typeface="+mj-cs"/>
              </a:rPr>
              <a:t>登陆用户名</a:t>
            </a:r>
            <a:endParaRPr lang="en-US" altLang="zh-CN" sz="2000" b="1" dirty="0">
              <a:solidFill>
                <a:srgbClr val="FF0000"/>
              </a:solidFill>
              <a:latin typeface="+mj-lt"/>
              <a:ea typeface="+mj-ea"/>
              <a:cs typeface="+mj-cs"/>
            </a:endParaRPr>
          </a:p>
          <a:p>
            <a:r>
              <a:rPr lang="en-US" altLang="zh-CN" sz="2000" b="1" dirty="0">
                <a:latin typeface="+mj-lt"/>
                <a:ea typeface="+mj-ea"/>
                <a:cs typeface="+mj-cs"/>
              </a:rPr>
              <a:t>password </a:t>
            </a:r>
            <a:r>
              <a:rPr lang="zh-CN" altLang="en-US" sz="2000" b="1" dirty="0">
                <a:solidFill>
                  <a:srgbClr val="FF0000"/>
                </a:solidFill>
                <a:latin typeface="+mj-lt"/>
                <a:ea typeface="+mj-ea"/>
                <a:cs typeface="+mj-cs"/>
              </a:rPr>
              <a:t>你的密码</a:t>
            </a:r>
            <a:endParaRPr lang="en-US" altLang="zh-CN" sz="2000" b="1" dirty="0">
              <a:solidFill>
                <a:srgbClr val="FF0000"/>
              </a:solidFill>
              <a:latin typeface="+mj-lt"/>
              <a:ea typeface="+mj-ea"/>
              <a:cs typeface="+mj-cs"/>
            </a:endParaRPr>
          </a:p>
          <a:p>
            <a:endParaRPr lang="zh-CN" altLang="en-US" sz="2000" b="1" dirty="0">
              <a:latin typeface="+mj-lt"/>
              <a:ea typeface="+mj-ea"/>
              <a:cs typeface="+mj-cs"/>
            </a:endParaRPr>
          </a:p>
        </p:txBody>
      </p:sp>
    </p:spTree>
    <p:extLst>
      <p:ext uri="{BB962C8B-B14F-4D97-AF65-F5344CB8AC3E}">
        <p14:creationId xmlns:p14="http://schemas.microsoft.com/office/powerpoint/2010/main" val="84976657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889686" y="4980"/>
            <a:ext cx="5023433" cy="400110"/>
          </a:xfrm>
          <a:prstGeom prst="rect">
            <a:avLst/>
          </a:prstGeom>
          <a:noFill/>
          <a:ln>
            <a:noFill/>
          </a:ln>
        </p:spPr>
        <p:txBody>
          <a:bodyPr wrap="square" rtlCol="0" anchor="t">
            <a:spAutoFit/>
          </a:bodyPr>
          <a:lstStyle/>
          <a:p>
            <a:r>
              <a:rPr lang="en-US" altLang="zh-CN" sz="2000" dirty="0" err="1">
                <a:latin typeface="方正兰亭粗黑简体" panose="02000000000000000000" pitchFamily="2" charset="-122"/>
                <a:ea typeface="方正兰亭粗黑简体" panose="02000000000000000000" pitchFamily="2" charset="-122"/>
              </a:rPr>
              <a:t>Github</a:t>
            </a:r>
            <a:r>
              <a:rPr lang="zh-CN" altLang="en-US" sz="2000" dirty="0">
                <a:latin typeface="方正兰亭粗黑简体" panose="02000000000000000000" pitchFamily="2" charset="-122"/>
                <a:ea typeface="方正兰亭粗黑简体" panose="02000000000000000000" pitchFamily="2" charset="-122"/>
              </a:rPr>
              <a:t>简介与实操</a:t>
            </a:r>
            <a:r>
              <a:rPr lang="en-US" altLang="zh-CN" sz="2000" dirty="0">
                <a:latin typeface="方正兰亭粗黑简体" panose="02000000000000000000" pitchFamily="2" charset="-122"/>
                <a:ea typeface="方正兰亭粗黑简体" panose="02000000000000000000" pitchFamily="2" charset="-122"/>
              </a:rPr>
              <a:t>—</a:t>
            </a:r>
            <a:r>
              <a:rPr lang="zh-CN" altLang="en-US" sz="2000" dirty="0">
                <a:latin typeface="方正兰亭粗黑简体" panose="02000000000000000000" pitchFamily="2" charset="-122"/>
                <a:ea typeface="方正兰亭粗黑简体" panose="02000000000000000000" pitchFamily="2" charset="-122"/>
              </a:rPr>
              <a:t>简介</a:t>
            </a:r>
            <a:r>
              <a:rPr lang="zh-CN" altLang="en-US" sz="2000" dirty="0">
                <a:ln/>
                <a:effectLst>
                  <a:outerShdw blurRad="38100" dist="19050" dir="2700000" algn="tl" rotWithShape="0">
                    <a:schemeClr val="dk1">
                      <a:alpha val="40000"/>
                    </a:schemeClr>
                  </a:outerShdw>
                </a:effectLst>
              </a:rPr>
              <a:t> </a:t>
            </a:r>
            <a:endParaRPr lang="zh-CN" altLang="en-US" sz="2000" dirty="0">
              <a:ln/>
              <a:solidFill>
                <a:schemeClr val="tx1"/>
              </a:solidFill>
              <a:effectLst>
                <a:outerShdw blurRad="38100" dist="19050" dir="2700000" algn="tl" rotWithShape="0">
                  <a:schemeClr val="dk1">
                    <a:alpha val="40000"/>
                  </a:schemeClr>
                </a:outerShdw>
              </a:effectLst>
            </a:endParaRPr>
          </a:p>
        </p:txBody>
      </p:sp>
      <p:sp>
        <p:nvSpPr>
          <p:cNvPr id="9" name="文本框 14">
            <a:extLst>
              <a:ext uri="{FF2B5EF4-FFF2-40B4-BE49-F238E27FC236}">
                <a16:creationId xmlns:a16="http://schemas.microsoft.com/office/drawing/2014/main" id="{EA77EB30-CA71-4152-A100-44030AB7F7DD}"/>
              </a:ext>
            </a:extLst>
          </p:cNvPr>
          <p:cNvSpPr txBox="1"/>
          <p:nvPr/>
        </p:nvSpPr>
        <p:spPr>
          <a:xfrm>
            <a:off x="-1" y="498071"/>
            <a:ext cx="9143999" cy="683029"/>
          </a:xfrm>
          <a:prstGeom prst="rect">
            <a:avLst/>
          </a:prstGeom>
        </p:spPr>
        <p:txBody>
          <a:bodyPr vert="horz" rtlCol="0" anchor="ctr">
            <a:normAutofit/>
          </a:bodyPr>
          <a:lstStyle>
            <a:defPPr>
              <a:defRPr lang="zh-CN"/>
            </a:defPPr>
            <a:lvl1pPr marL="457200" indent="-457200">
              <a:spcBef>
                <a:spcPct val="0"/>
              </a:spcBef>
              <a:buFont typeface="Wingdings" pitchFamily="2" charset="2"/>
              <a:buChar char="Ø"/>
              <a:defRPr kumimoji="0" sz="2800">
                <a:solidFill>
                  <a:srgbClr val="007C6A"/>
                </a:solidFill>
                <a:latin typeface="+mn-ea"/>
                <a:cs typeface="+mj-cs"/>
              </a:defRPr>
            </a:lvl1pPr>
            <a:lvl2pPr>
              <a:defRPr kumimoji="0">
                <a:solidFill>
                  <a:schemeClr val="tx2"/>
                </a:solidFill>
              </a:defRPr>
            </a:lvl2pPr>
            <a:lvl3pPr>
              <a:defRPr kumimoji="0">
                <a:solidFill>
                  <a:schemeClr val="tx2"/>
                </a:solidFill>
              </a:defRPr>
            </a:lvl3pPr>
            <a:lvl4pPr>
              <a:defRPr kumimoji="0">
                <a:solidFill>
                  <a:schemeClr val="tx2"/>
                </a:solidFill>
              </a:defRPr>
            </a:lvl4pPr>
            <a:lvl5pPr>
              <a:defRPr kumimoji="0">
                <a:solidFill>
                  <a:schemeClr val="tx2"/>
                </a:solidFill>
              </a:defRPr>
            </a:lvl5pPr>
            <a:lvl6pPr>
              <a:defRPr kumimoji="0">
                <a:solidFill>
                  <a:schemeClr val="tx2"/>
                </a:solidFill>
              </a:defRPr>
            </a:lvl6pPr>
            <a:lvl7pPr>
              <a:defRPr kumimoji="0">
                <a:solidFill>
                  <a:schemeClr val="tx2"/>
                </a:solidFill>
              </a:defRPr>
            </a:lvl7pPr>
            <a:lvl8pPr>
              <a:defRPr kumimoji="0">
                <a:solidFill>
                  <a:schemeClr val="tx2"/>
                </a:solidFill>
              </a:defRPr>
            </a:lvl8pPr>
            <a:lvl9pPr>
              <a:defRPr kumimoji="0">
                <a:solidFill>
                  <a:schemeClr val="tx2"/>
                </a:solidFill>
              </a:defRPr>
            </a:lvl9pPr>
          </a:lstStyle>
          <a:p>
            <a:pPr marL="800100" lvl="1" indent="-342900">
              <a:lnSpc>
                <a:spcPct val="130000"/>
              </a:lnSpc>
              <a:buFont typeface="Arial" panose="020B0604020202020204" pitchFamily="34" charset="0"/>
              <a:buChar char="•"/>
            </a:pPr>
            <a:r>
              <a:rPr lang="zh-CN" altLang="en-US" dirty="0">
                <a:solidFill>
                  <a:srgbClr val="007C6A"/>
                </a:solidFill>
              </a:rPr>
              <a:t>可以看到，本地的</a:t>
            </a:r>
            <a:r>
              <a:rPr lang="en-US" altLang="zh-CN" dirty="0">
                <a:solidFill>
                  <a:srgbClr val="007C6A"/>
                </a:solidFill>
              </a:rPr>
              <a:t>git</a:t>
            </a:r>
            <a:r>
              <a:rPr lang="zh-CN" altLang="en-US" dirty="0">
                <a:solidFill>
                  <a:srgbClr val="007C6A"/>
                </a:solidFill>
              </a:rPr>
              <a:t>项目成功推送到远端的</a:t>
            </a:r>
            <a:r>
              <a:rPr lang="en-US" altLang="zh-CN" dirty="0" err="1">
                <a:solidFill>
                  <a:srgbClr val="007C6A"/>
                </a:solidFill>
              </a:rPr>
              <a:t>github</a:t>
            </a:r>
            <a:r>
              <a:rPr lang="zh-CN" altLang="en-US" dirty="0">
                <a:solidFill>
                  <a:srgbClr val="007C6A"/>
                </a:solidFill>
              </a:rPr>
              <a:t>，同步成功 </a:t>
            </a:r>
            <a:endParaRPr lang="en-US" altLang="zh-CN" dirty="0">
              <a:solidFill>
                <a:srgbClr val="007C6A"/>
              </a:solidFill>
            </a:endParaRPr>
          </a:p>
        </p:txBody>
      </p:sp>
      <p:pic>
        <p:nvPicPr>
          <p:cNvPr id="2" name="图片 1">
            <a:extLst>
              <a:ext uri="{FF2B5EF4-FFF2-40B4-BE49-F238E27FC236}">
                <a16:creationId xmlns:a16="http://schemas.microsoft.com/office/drawing/2014/main" id="{465D86E5-3ECC-4C68-9709-17E51467DA81}"/>
              </a:ext>
            </a:extLst>
          </p:cNvPr>
          <p:cNvPicPr>
            <a:picLocks noChangeAspect="1"/>
          </p:cNvPicPr>
          <p:nvPr/>
        </p:nvPicPr>
        <p:blipFill>
          <a:blip r:embed="rId3"/>
          <a:stretch>
            <a:fillRect/>
          </a:stretch>
        </p:blipFill>
        <p:spPr>
          <a:xfrm>
            <a:off x="0" y="1000125"/>
            <a:ext cx="9144000" cy="4143375"/>
          </a:xfrm>
          <a:prstGeom prst="rect">
            <a:avLst/>
          </a:prstGeom>
        </p:spPr>
      </p:pic>
    </p:spTree>
    <p:custDataLst>
      <p:tags r:id="rId1"/>
    </p:custDataLst>
    <p:extLst>
      <p:ext uri="{BB962C8B-B14F-4D97-AF65-F5344CB8AC3E}">
        <p14:creationId xmlns:p14="http://schemas.microsoft.com/office/powerpoint/2010/main" val="397950126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889686" y="4980"/>
            <a:ext cx="5023433" cy="400110"/>
          </a:xfrm>
          <a:prstGeom prst="rect">
            <a:avLst/>
          </a:prstGeom>
          <a:noFill/>
          <a:ln>
            <a:noFill/>
          </a:ln>
        </p:spPr>
        <p:txBody>
          <a:bodyPr wrap="square" rtlCol="0" anchor="t">
            <a:spAutoFit/>
          </a:bodyPr>
          <a:lstStyle/>
          <a:p>
            <a:r>
              <a:rPr lang="en-US" altLang="zh-CN" sz="2000" dirty="0" err="1">
                <a:latin typeface="方正兰亭粗黑简体" panose="02000000000000000000" pitchFamily="2" charset="-122"/>
                <a:ea typeface="方正兰亭粗黑简体" panose="02000000000000000000" pitchFamily="2" charset="-122"/>
              </a:rPr>
              <a:t>Github</a:t>
            </a:r>
            <a:r>
              <a:rPr lang="zh-CN" altLang="en-US" sz="2000" dirty="0">
                <a:latin typeface="方正兰亭粗黑简体" panose="02000000000000000000" pitchFamily="2" charset="-122"/>
                <a:ea typeface="方正兰亭粗黑简体" panose="02000000000000000000" pitchFamily="2" charset="-122"/>
              </a:rPr>
              <a:t>简介与实操</a:t>
            </a:r>
            <a:r>
              <a:rPr lang="en-US" altLang="zh-CN" sz="2000" dirty="0">
                <a:latin typeface="方正兰亭粗黑简体" panose="02000000000000000000" pitchFamily="2" charset="-122"/>
                <a:ea typeface="方正兰亭粗黑简体" panose="02000000000000000000" pitchFamily="2" charset="-122"/>
              </a:rPr>
              <a:t>—</a:t>
            </a:r>
            <a:r>
              <a:rPr lang="zh-CN" altLang="en-US" sz="2000" dirty="0">
                <a:latin typeface="方正兰亭粗黑简体" panose="02000000000000000000" pitchFamily="2" charset="-122"/>
                <a:ea typeface="方正兰亭粗黑简体" panose="02000000000000000000" pitchFamily="2" charset="-122"/>
              </a:rPr>
              <a:t>简介</a:t>
            </a:r>
            <a:r>
              <a:rPr lang="zh-CN" altLang="en-US" sz="2000" dirty="0">
                <a:ln/>
                <a:effectLst>
                  <a:outerShdw blurRad="38100" dist="19050" dir="2700000" algn="tl" rotWithShape="0">
                    <a:schemeClr val="dk1">
                      <a:alpha val="40000"/>
                    </a:schemeClr>
                  </a:outerShdw>
                </a:effectLst>
              </a:rPr>
              <a:t> </a:t>
            </a:r>
            <a:endParaRPr lang="zh-CN" altLang="en-US" sz="2000" dirty="0">
              <a:ln/>
              <a:solidFill>
                <a:schemeClr val="tx1"/>
              </a:solidFill>
              <a:effectLst>
                <a:outerShdw blurRad="38100" dist="19050" dir="2700000" algn="tl" rotWithShape="0">
                  <a:schemeClr val="dk1">
                    <a:alpha val="40000"/>
                  </a:schemeClr>
                </a:outerShdw>
              </a:effectLst>
            </a:endParaRPr>
          </a:p>
        </p:txBody>
      </p:sp>
      <p:sp>
        <p:nvSpPr>
          <p:cNvPr id="51" name="文本框 14">
            <a:extLst>
              <a:ext uri="{FF2B5EF4-FFF2-40B4-BE49-F238E27FC236}">
                <a16:creationId xmlns:a16="http://schemas.microsoft.com/office/drawing/2014/main" id="{2C8E9938-4221-43CC-8CA4-347225175F16}"/>
              </a:ext>
            </a:extLst>
          </p:cNvPr>
          <p:cNvSpPr txBox="1"/>
          <p:nvPr/>
        </p:nvSpPr>
        <p:spPr>
          <a:xfrm>
            <a:off x="-68366" y="691220"/>
            <a:ext cx="9144000" cy="2222896"/>
          </a:xfrm>
          <a:prstGeom prst="rect">
            <a:avLst/>
          </a:prstGeom>
        </p:spPr>
        <p:txBody>
          <a:bodyPr vert="horz" rtlCol="0" anchor="ctr">
            <a:normAutofit fontScale="85000" lnSpcReduction="20000"/>
          </a:bodyPr>
          <a:lstStyle>
            <a:defPPr>
              <a:defRPr lang="zh-CN"/>
            </a:defPPr>
            <a:lvl1pPr marL="457200" indent="-457200">
              <a:spcBef>
                <a:spcPct val="0"/>
              </a:spcBef>
              <a:buFont typeface="Wingdings" pitchFamily="2" charset="2"/>
              <a:buChar char="Ø"/>
              <a:defRPr kumimoji="0" sz="2800">
                <a:solidFill>
                  <a:srgbClr val="007C6A"/>
                </a:solidFill>
                <a:latin typeface="+mn-ea"/>
                <a:cs typeface="+mj-cs"/>
              </a:defRPr>
            </a:lvl1pPr>
            <a:lvl2pPr>
              <a:defRPr kumimoji="0">
                <a:solidFill>
                  <a:schemeClr val="tx2"/>
                </a:solidFill>
              </a:defRPr>
            </a:lvl2pPr>
            <a:lvl3pPr>
              <a:defRPr kumimoji="0">
                <a:solidFill>
                  <a:schemeClr val="tx2"/>
                </a:solidFill>
              </a:defRPr>
            </a:lvl3pPr>
            <a:lvl4pPr>
              <a:defRPr kumimoji="0">
                <a:solidFill>
                  <a:schemeClr val="tx2"/>
                </a:solidFill>
              </a:defRPr>
            </a:lvl4pPr>
            <a:lvl5pPr>
              <a:defRPr kumimoji="0">
                <a:solidFill>
                  <a:schemeClr val="tx2"/>
                </a:solidFill>
              </a:defRPr>
            </a:lvl5pPr>
            <a:lvl6pPr>
              <a:defRPr kumimoji="0">
                <a:solidFill>
                  <a:schemeClr val="tx2"/>
                </a:solidFill>
              </a:defRPr>
            </a:lvl6pPr>
            <a:lvl7pPr>
              <a:defRPr kumimoji="0">
                <a:solidFill>
                  <a:schemeClr val="tx2"/>
                </a:solidFill>
              </a:defRPr>
            </a:lvl7pPr>
            <a:lvl8pPr>
              <a:defRPr kumimoji="0">
                <a:solidFill>
                  <a:schemeClr val="tx2"/>
                </a:solidFill>
              </a:defRPr>
            </a:lvl8pPr>
            <a:lvl9pPr>
              <a:defRPr kumimoji="0">
                <a:solidFill>
                  <a:schemeClr val="tx2"/>
                </a:solidFill>
              </a:defRPr>
            </a:lvl9pPr>
          </a:lstStyle>
          <a:p>
            <a:r>
              <a:rPr lang="en-US" altLang="zh-CN" b="1" dirty="0" err="1">
                <a:sym typeface="Wingdings" panose="05000000000000000000" pitchFamily="2" charset="2"/>
              </a:rPr>
              <a:t>Github</a:t>
            </a:r>
            <a:r>
              <a:rPr lang="en-US" altLang="zh-CN" b="1" dirty="0">
                <a:sym typeface="Arial" panose="020B0604020202020204" pitchFamily="34" charset="0"/>
              </a:rPr>
              <a:t> </a:t>
            </a:r>
            <a:r>
              <a:rPr lang="en-US" altLang="zh-CN" b="1" dirty="0">
                <a:sym typeface="Wingdings" panose="05000000000000000000" pitchFamily="2" charset="2"/>
              </a:rPr>
              <a:t> </a:t>
            </a:r>
            <a:r>
              <a:rPr lang="zh-CN" altLang="en-US" b="1" dirty="0">
                <a:sym typeface="Wingdings" panose="05000000000000000000" pitchFamily="2" charset="2"/>
              </a:rPr>
              <a:t>下拉到本地</a:t>
            </a:r>
            <a:endParaRPr lang="en-US" altLang="zh-CN" b="1" dirty="0">
              <a:sym typeface="Arial" panose="020B0604020202020204" pitchFamily="34" charset="0"/>
            </a:endParaRPr>
          </a:p>
          <a:p>
            <a:pPr lvl="1"/>
            <a:endParaRPr lang="en-US" altLang="zh-CN" sz="2800" dirty="0">
              <a:solidFill>
                <a:srgbClr val="007C6A"/>
              </a:solidFill>
              <a:latin typeface="Arial" panose="020B0604020202020204" pitchFamily="34" charset="0"/>
              <a:ea typeface="微软雅黑" panose="020B0503020204020204" pitchFamily="34" charset="-122"/>
              <a:sym typeface="Arial" panose="020B0604020202020204" pitchFamily="34" charset="0"/>
            </a:endParaRPr>
          </a:p>
          <a:p>
            <a:pPr lvl="1"/>
            <a:endParaRPr lang="en-US" altLang="zh-CN" sz="2800" dirty="0">
              <a:solidFill>
                <a:srgbClr val="007C6A"/>
              </a:solidFill>
              <a:latin typeface="Arial" panose="020B0604020202020204" pitchFamily="34" charset="0"/>
              <a:ea typeface="微软雅黑" panose="020B0503020204020204" pitchFamily="34" charset="-122"/>
              <a:sym typeface="Arial" panose="020B0604020202020204" pitchFamily="34" charset="0"/>
            </a:endParaRPr>
          </a:p>
          <a:p>
            <a:pPr lvl="1"/>
            <a:r>
              <a:rPr lang="zh-CN" altLang="en-US" sz="2800" dirty="0">
                <a:solidFill>
                  <a:srgbClr val="007C6A"/>
                </a:solidFill>
                <a:latin typeface="Arial" panose="020B0604020202020204" pitchFamily="34" charset="0"/>
                <a:ea typeface="微软雅黑" panose="020B0503020204020204" pitchFamily="34" charset="-122"/>
                <a:sym typeface="Arial" panose="020B0604020202020204" pitchFamily="34" charset="0"/>
              </a:rPr>
              <a:t>本次案例：</a:t>
            </a:r>
            <a:endParaRPr lang="en-US" altLang="zh-CN" sz="2800" dirty="0">
              <a:solidFill>
                <a:srgbClr val="007C6A"/>
              </a:solidFill>
              <a:latin typeface="Arial" panose="020B0604020202020204" pitchFamily="34" charset="0"/>
              <a:ea typeface="微软雅黑" panose="020B0503020204020204" pitchFamily="34" charset="-122"/>
              <a:sym typeface="Arial" panose="020B0604020202020204" pitchFamily="34" charset="0"/>
            </a:endParaRPr>
          </a:p>
          <a:p>
            <a:pPr lvl="1"/>
            <a:endParaRPr lang="en-US" altLang="zh-CN" sz="2800" dirty="0">
              <a:solidFill>
                <a:srgbClr val="007C6A"/>
              </a:solidFill>
              <a:latin typeface="Arial" panose="020B0604020202020204" pitchFamily="34" charset="0"/>
              <a:ea typeface="微软雅黑" panose="020B0503020204020204" pitchFamily="34" charset="-122"/>
              <a:sym typeface="Arial" panose="020B0604020202020204" pitchFamily="34" charset="0"/>
            </a:endParaRPr>
          </a:p>
          <a:p>
            <a:pPr lvl="1"/>
            <a:r>
              <a:rPr lang="zh-CN" altLang="en-US" sz="2800" dirty="0">
                <a:solidFill>
                  <a:srgbClr val="007C6A"/>
                </a:solidFill>
                <a:latin typeface="Arial" panose="020B0604020202020204" pitchFamily="34" charset="0"/>
                <a:ea typeface="微软雅黑" panose="020B0503020204020204" pitchFamily="34" charset="-122"/>
                <a:sym typeface="Arial" panose="020B0604020202020204" pitchFamily="34" charset="0"/>
              </a:rPr>
              <a:t>我们从零开发，</a:t>
            </a:r>
            <a:r>
              <a:rPr lang="en-US" altLang="zh-CN" sz="2800" dirty="0" err="1">
                <a:solidFill>
                  <a:srgbClr val="007C6A"/>
                </a:solidFill>
                <a:latin typeface="Arial" panose="020B0604020202020204" pitchFamily="34" charset="0"/>
                <a:ea typeface="微软雅黑" panose="020B0503020204020204" pitchFamily="34" charset="-122"/>
                <a:sym typeface="Arial" panose="020B0604020202020204" pitchFamily="34" charset="0"/>
              </a:rPr>
              <a:t>Github</a:t>
            </a:r>
            <a:r>
              <a:rPr lang="zh-CN" altLang="en-US" sz="2800" dirty="0">
                <a:solidFill>
                  <a:srgbClr val="007C6A"/>
                </a:solidFill>
                <a:latin typeface="Arial" panose="020B0604020202020204" pitchFamily="34" charset="0"/>
                <a:ea typeface="微软雅黑" panose="020B0503020204020204" pitchFamily="34" charset="-122"/>
                <a:sym typeface="Arial" panose="020B0604020202020204" pitchFamily="34" charset="0"/>
              </a:rPr>
              <a:t>上先创建好</a:t>
            </a:r>
            <a:r>
              <a:rPr lang="en-US" altLang="zh-CN" sz="2800" dirty="0">
                <a:solidFill>
                  <a:srgbClr val="007C6A"/>
                </a:solidFill>
                <a:latin typeface="Arial" panose="020B0604020202020204" pitchFamily="34" charset="0"/>
                <a:ea typeface="微软雅黑" panose="020B0503020204020204" pitchFamily="34" charset="-122"/>
                <a:sym typeface="Arial" panose="020B0604020202020204" pitchFamily="34" charset="0"/>
              </a:rPr>
              <a:t>git</a:t>
            </a:r>
            <a:r>
              <a:rPr lang="zh-CN" altLang="en-US" sz="2800" dirty="0">
                <a:solidFill>
                  <a:srgbClr val="007C6A"/>
                </a:solidFill>
                <a:latin typeface="Arial" panose="020B0604020202020204" pitchFamily="34" charset="0"/>
                <a:ea typeface="微软雅黑" panose="020B0503020204020204" pitchFamily="34" charset="-122"/>
                <a:sym typeface="Arial" panose="020B0604020202020204" pitchFamily="34" charset="0"/>
              </a:rPr>
              <a:t>远程库，然后从远程库克隆到本地，随后进行开发</a:t>
            </a:r>
          </a:p>
        </p:txBody>
      </p:sp>
    </p:spTree>
    <p:custDataLst>
      <p:tags r:id="rId1"/>
    </p:custDataLst>
    <p:extLst>
      <p:ext uri="{BB962C8B-B14F-4D97-AF65-F5344CB8AC3E}">
        <p14:creationId xmlns:p14="http://schemas.microsoft.com/office/powerpoint/2010/main" val="105729107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889686" y="4980"/>
            <a:ext cx="5023433" cy="400110"/>
          </a:xfrm>
          <a:prstGeom prst="rect">
            <a:avLst/>
          </a:prstGeom>
          <a:noFill/>
          <a:ln>
            <a:noFill/>
          </a:ln>
        </p:spPr>
        <p:txBody>
          <a:bodyPr wrap="square" rtlCol="0" anchor="t">
            <a:spAutoFit/>
          </a:bodyPr>
          <a:lstStyle/>
          <a:p>
            <a:r>
              <a:rPr lang="en-US" altLang="zh-CN" sz="2000" dirty="0" err="1">
                <a:latin typeface="方正兰亭粗黑简体" panose="02000000000000000000" pitchFamily="2" charset="-122"/>
                <a:ea typeface="方正兰亭粗黑简体" panose="02000000000000000000" pitchFamily="2" charset="-122"/>
              </a:rPr>
              <a:t>Github</a:t>
            </a:r>
            <a:r>
              <a:rPr lang="zh-CN" altLang="en-US" sz="2000" dirty="0">
                <a:latin typeface="方正兰亭粗黑简体" panose="02000000000000000000" pitchFamily="2" charset="-122"/>
                <a:ea typeface="方正兰亭粗黑简体" panose="02000000000000000000" pitchFamily="2" charset="-122"/>
              </a:rPr>
              <a:t>简介与实操</a:t>
            </a:r>
            <a:r>
              <a:rPr lang="en-US" altLang="zh-CN" sz="2000" dirty="0">
                <a:latin typeface="方正兰亭粗黑简体" panose="02000000000000000000" pitchFamily="2" charset="-122"/>
                <a:ea typeface="方正兰亭粗黑简体" panose="02000000000000000000" pitchFamily="2" charset="-122"/>
              </a:rPr>
              <a:t>—</a:t>
            </a:r>
            <a:r>
              <a:rPr lang="zh-CN" altLang="en-US" sz="2000" dirty="0">
                <a:latin typeface="方正兰亭粗黑简体" panose="02000000000000000000" pitchFamily="2" charset="-122"/>
                <a:ea typeface="方正兰亭粗黑简体" panose="02000000000000000000" pitchFamily="2" charset="-122"/>
              </a:rPr>
              <a:t>简介</a:t>
            </a:r>
            <a:r>
              <a:rPr lang="zh-CN" altLang="en-US" sz="2000" dirty="0">
                <a:ln/>
                <a:effectLst>
                  <a:outerShdw blurRad="38100" dist="19050" dir="2700000" algn="tl" rotWithShape="0">
                    <a:schemeClr val="dk1">
                      <a:alpha val="40000"/>
                    </a:schemeClr>
                  </a:outerShdw>
                </a:effectLst>
              </a:rPr>
              <a:t> </a:t>
            </a:r>
            <a:endParaRPr lang="zh-CN" altLang="en-US" sz="2000" dirty="0">
              <a:ln/>
              <a:solidFill>
                <a:schemeClr val="tx1"/>
              </a:solidFill>
              <a:effectLst>
                <a:outerShdw blurRad="38100" dist="19050" dir="2700000" algn="tl" rotWithShape="0">
                  <a:schemeClr val="dk1">
                    <a:alpha val="40000"/>
                  </a:schemeClr>
                </a:outerShdw>
              </a:effectLst>
            </a:endParaRPr>
          </a:p>
        </p:txBody>
      </p:sp>
      <p:sp>
        <p:nvSpPr>
          <p:cNvPr id="51" name="文本框 14">
            <a:extLst>
              <a:ext uri="{FF2B5EF4-FFF2-40B4-BE49-F238E27FC236}">
                <a16:creationId xmlns:a16="http://schemas.microsoft.com/office/drawing/2014/main" id="{2C8E9938-4221-43CC-8CA4-347225175F16}"/>
              </a:ext>
            </a:extLst>
          </p:cNvPr>
          <p:cNvSpPr txBox="1"/>
          <p:nvPr/>
        </p:nvSpPr>
        <p:spPr>
          <a:xfrm>
            <a:off x="0" y="59820"/>
            <a:ext cx="8990176" cy="2358639"/>
          </a:xfrm>
          <a:prstGeom prst="rect">
            <a:avLst/>
          </a:prstGeom>
        </p:spPr>
        <p:txBody>
          <a:bodyPr vert="horz" rtlCol="0" anchor="ctr">
            <a:normAutofit/>
          </a:bodyPr>
          <a:lstStyle>
            <a:defPPr>
              <a:defRPr lang="zh-CN"/>
            </a:defPPr>
            <a:lvl1pPr marL="457200" indent="-457200">
              <a:spcBef>
                <a:spcPct val="0"/>
              </a:spcBef>
              <a:buFont typeface="Wingdings" pitchFamily="2" charset="2"/>
              <a:buChar char="Ø"/>
              <a:defRPr kumimoji="0" sz="2800">
                <a:solidFill>
                  <a:srgbClr val="007C6A"/>
                </a:solidFill>
                <a:latin typeface="+mn-ea"/>
                <a:cs typeface="+mj-cs"/>
              </a:defRPr>
            </a:lvl1pPr>
            <a:lvl2pPr>
              <a:defRPr kumimoji="0">
                <a:solidFill>
                  <a:schemeClr val="tx2"/>
                </a:solidFill>
              </a:defRPr>
            </a:lvl2pPr>
            <a:lvl3pPr>
              <a:defRPr kumimoji="0">
                <a:solidFill>
                  <a:schemeClr val="tx2"/>
                </a:solidFill>
              </a:defRPr>
            </a:lvl3pPr>
            <a:lvl4pPr>
              <a:defRPr kumimoji="0">
                <a:solidFill>
                  <a:schemeClr val="tx2"/>
                </a:solidFill>
              </a:defRPr>
            </a:lvl4pPr>
            <a:lvl5pPr>
              <a:defRPr kumimoji="0">
                <a:solidFill>
                  <a:schemeClr val="tx2"/>
                </a:solidFill>
              </a:defRPr>
            </a:lvl5pPr>
            <a:lvl6pPr>
              <a:defRPr kumimoji="0">
                <a:solidFill>
                  <a:schemeClr val="tx2"/>
                </a:solidFill>
              </a:defRPr>
            </a:lvl6pPr>
            <a:lvl7pPr>
              <a:defRPr kumimoji="0">
                <a:solidFill>
                  <a:schemeClr val="tx2"/>
                </a:solidFill>
              </a:defRPr>
            </a:lvl7pPr>
            <a:lvl8pPr>
              <a:defRPr kumimoji="0">
                <a:solidFill>
                  <a:schemeClr val="tx2"/>
                </a:solidFill>
              </a:defRPr>
            </a:lvl8pPr>
            <a:lvl9pPr>
              <a:defRPr kumimoji="0">
                <a:solidFill>
                  <a:schemeClr val="tx2"/>
                </a:solidFill>
              </a:defRPr>
            </a:lvl9pPr>
          </a:lstStyle>
          <a:p>
            <a:r>
              <a:rPr lang="en-US" altLang="zh-CN" sz="2400" b="1" dirty="0">
                <a:sym typeface="Wingdings" panose="05000000000000000000" pitchFamily="2" charset="2"/>
              </a:rPr>
              <a:t>GitHub</a:t>
            </a:r>
            <a:r>
              <a:rPr lang="zh-CN" altLang="en-US" sz="2400" b="1" dirty="0">
                <a:sym typeface="Wingdings" panose="05000000000000000000" pitchFamily="2" charset="2"/>
              </a:rPr>
              <a:t>已经存在一个名字叫</a:t>
            </a:r>
            <a:r>
              <a:rPr lang="en-US" altLang="zh-CN" sz="2400" b="1" dirty="0" err="1">
                <a:sym typeface="Wingdings" panose="05000000000000000000" pitchFamily="2" charset="2"/>
              </a:rPr>
              <a:t>ebiz</a:t>
            </a:r>
            <a:r>
              <a:rPr lang="zh-CN" altLang="en-US" sz="2400" b="1" dirty="0">
                <a:sym typeface="Wingdings" panose="05000000000000000000" pitchFamily="2" charset="2"/>
              </a:rPr>
              <a:t>的</a:t>
            </a:r>
            <a:r>
              <a:rPr lang="en-US" altLang="zh-CN" sz="2400" b="1" dirty="0">
                <a:sym typeface="Wingdings" panose="05000000000000000000" pitchFamily="2" charset="2"/>
              </a:rPr>
              <a:t>git</a:t>
            </a:r>
            <a:r>
              <a:rPr lang="zh-CN" altLang="en-US" sz="2400" b="1" dirty="0">
                <a:sym typeface="Wingdings" panose="05000000000000000000" pitchFamily="2" charset="2"/>
              </a:rPr>
              <a:t>项目，远程库</a:t>
            </a:r>
            <a:r>
              <a:rPr lang="en-US" altLang="zh-CN" sz="2400" b="1" dirty="0">
                <a:sym typeface="Wingdings" panose="05000000000000000000" pitchFamily="2" charset="2"/>
              </a:rPr>
              <a:t>OK</a:t>
            </a:r>
          </a:p>
          <a:p>
            <a:r>
              <a:rPr lang="zh-CN" altLang="en-US" sz="2400" b="1" dirty="0">
                <a:sym typeface="Wingdings" panose="05000000000000000000" pitchFamily="2" charset="2"/>
              </a:rPr>
              <a:t>用命令</a:t>
            </a:r>
            <a:r>
              <a:rPr lang="en-US" altLang="zh-CN" sz="2400" b="1" dirty="0">
                <a:sym typeface="Wingdings" panose="05000000000000000000" pitchFamily="2" charset="2"/>
              </a:rPr>
              <a:t>git clone</a:t>
            </a:r>
            <a:r>
              <a:rPr lang="zh-CN" altLang="en-US" sz="2400" b="1" dirty="0">
                <a:sym typeface="Wingdings" panose="05000000000000000000" pitchFamily="2" charset="2"/>
              </a:rPr>
              <a:t>克隆远程库到本地系统</a:t>
            </a:r>
            <a:endParaRPr lang="en-US" altLang="zh-CN" sz="2400" b="1" dirty="0">
              <a:sym typeface="Wingdings" panose="05000000000000000000" pitchFamily="2" charset="2"/>
            </a:endParaRPr>
          </a:p>
          <a:p>
            <a:endParaRPr lang="en-US" altLang="zh-CN" sz="2400" b="1" dirty="0">
              <a:sym typeface="Arial" panose="020B0604020202020204" pitchFamily="34" charset="0"/>
            </a:endParaRPr>
          </a:p>
        </p:txBody>
      </p:sp>
      <p:pic>
        <p:nvPicPr>
          <p:cNvPr id="2" name="图片 1">
            <a:extLst>
              <a:ext uri="{FF2B5EF4-FFF2-40B4-BE49-F238E27FC236}">
                <a16:creationId xmlns:a16="http://schemas.microsoft.com/office/drawing/2014/main" id="{8EEB89D1-6B3E-4443-8137-C0F22083730C}"/>
              </a:ext>
            </a:extLst>
          </p:cNvPr>
          <p:cNvPicPr>
            <a:picLocks noChangeAspect="1"/>
          </p:cNvPicPr>
          <p:nvPr/>
        </p:nvPicPr>
        <p:blipFill>
          <a:blip r:embed="rId3"/>
          <a:stretch>
            <a:fillRect/>
          </a:stretch>
        </p:blipFill>
        <p:spPr>
          <a:xfrm>
            <a:off x="41235" y="1490370"/>
            <a:ext cx="9144000" cy="2004860"/>
          </a:xfrm>
          <a:prstGeom prst="rect">
            <a:avLst/>
          </a:prstGeom>
        </p:spPr>
      </p:pic>
      <p:pic>
        <p:nvPicPr>
          <p:cNvPr id="3" name="图片 2">
            <a:extLst>
              <a:ext uri="{FF2B5EF4-FFF2-40B4-BE49-F238E27FC236}">
                <a16:creationId xmlns:a16="http://schemas.microsoft.com/office/drawing/2014/main" id="{5DE27597-16C6-427B-9D6A-00E0045C0A8D}"/>
              </a:ext>
            </a:extLst>
          </p:cNvPr>
          <p:cNvPicPr>
            <a:picLocks noChangeAspect="1"/>
          </p:cNvPicPr>
          <p:nvPr/>
        </p:nvPicPr>
        <p:blipFill>
          <a:blip r:embed="rId4"/>
          <a:stretch>
            <a:fillRect/>
          </a:stretch>
        </p:blipFill>
        <p:spPr>
          <a:xfrm>
            <a:off x="585564" y="3712251"/>
            <a:ext cx="7819048" cy="1371429"/>
          </a:xfrm>
          <a:prstGeom prst="rect">
            <a:avLst/>
          </a:prstGeom>
        </p:spPr>
      </p:pic>
    </p:spTree>
    <p:custDataLst>
      <p:tags r:id="rId1"/>
    </p:custDataLst>
    <p:extLst>
      <p:ext uri="{BB962C8B-B14F-4D97-AF65-F5344CB8AC3E}">
        <p14:creationId xmlns:p14="http://schemas.microsoft.com/office/powerpoint/2010/main" val="123148354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文本框 14"/>
          <p:cNvSpPr txBox="1"/>
          <p:nvPr/>
        </p:nvSpPr>
        <p:spPr>
          <a:xfrm>
            <a:off x="1143000" y="628028"/>
            <a:ext cx="6858000" cy="438582"/>
          </a:xfrm>
          <a:prstGeom prst="rect">
            <a:avLst/>
          </a:prstGeom>
          <a:noFill/>
        </p:spPr>
        <p:txBody>
          <a:bodyPr wrap="square" lIns="68579" tIns="34290" rIns="68579" bIns="34290" rtlCol="0">
            <a:spAutoFit/>
          </a:bodyPr>
          <a:lstStyle/>
          <a:p>
            <a:r>
              <a:rPr lang="zh-CN" altLang="en-US" sz="2400" b="1" dirty="0">
                <a:solidFill>
                  <a:srgbClr val="0070C0"/>
                </a:solidFill>
                <a:latin typeface="Arial" panose="020B0604020202020204" pitchFamily="34" charset="0"/>
                <a:ea typeface="微软雅黑" panose="020B0503020204020204" pitchFamily="34" charset="-122"/>
                <a:sym typeface="Arial" panose="020B0604020202020204" pitchFamily="34" charset="0"/>
              </a:rPr>
              <a:t> </a:t>
            </a:r>
            <a:r>
              <a:rPr lang="en-US" altLang="zh-CN" sz="2400" b="1" dirty="0" err="1">
                <a:solidFill>
                  <a:srgbClr val="007C6A"/>
                </a:solidFill>
                <a:latin typeface="+mn-ea"/>
                <a:cs typeface="+mj-cs"/>
                <a:sym typeface="Arial" panose="020B0604020202020204" pitchFamily="34" charset="0"/>
              </a:rPr>
              <a:t>Git</a:t>
            </a:r>
            <a:r>
              <a:rPr lang="zh-CN" altLang="en-US" sz="2400" b="1" dirty="0">
                <a:solidFill>
                  <a:srgbClr val="007C6A"/>
                </a:solidFill>
                <a:latin typeface="+mn-ea"/>
                <a:cs typeface="+mj-cs"/>
                <a:sym typeface="Arial" panose="020B0604020202020204" pitchFamily="34" charset="0"/>
              </a:rPr>
              <a:t>交互模型</a:t>
            </a:r>
            <a:endParaRPr lang="en-US" altLang="zh-CN" sz="2400" b="1" dirty="0">
              <a:solidFill>
                <a:srgbClr val="007C6A"/>
              </a:solidFill>
              <a:latin typeface="+mn-ea"/>
              <a:cs typeface="+mj-cs"/>
              <a:sym typeface="Arial" panose="020B0604020202020204" pitchFamily="34" charset="0"/>
            </a:endParaRPr>
          </a:p>
        </p:txBody>
      </p:sp>
      <p:pic>
        <p:nvPicPr>
          <p:cNvPr id="9" name="Picture 3"/>
          <p:cNvPicPr>
            <a:picLocks noChangeAspect="1" noChangeArrowheads="1"/>
          </p:cNvPicPr>
          <p:nvPr/>
        </p:nvPicPr>
        <p:blipFill>
          <a:blip r:embed="rId2" cstate="print"/>
          <a:srcRect/>
          <a:stretch>
            <a:fillRect/>
          </a:stretch>
        </p:blipFill>
        <p:spPr bwMode="auto">
          <a:xfrm>
            <a:off x="826107" y="1066610"/>
            <a:ext cx="7491785" cy="3762005"/>
          </a:xfrm>
          <a:prstGeom prst="rect">
            <a:avLst/>
          </a:prstGeom>
          <a:noFill/>
          <a:ln w="9525">
            <a:noFill/>
            <a:miter lim="800000"/>
            <a:headEnd/>
            <a:tailEnd/>
          </a:ln>
        </p:spPr>
      </p:pic>
    </p:spTree>
    <p:extLst>
      <p:ext uri="{BB962C8B-B14F-4D97-AF65-F5344CB8AC3E}">
        <p14:creationId xmlns:p14="http://schemas.microsoft.com/office/powerpoint/2010/main" val="2094021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28"/>
          <p:cNvGrpSpPr/>
          <p:nvPr/>
        </p:nvGrpSpPr>
        <p:grpSpPr>
          <a:xfrm>
            <a:off x="1385647" y="735546"/>
            <a:ext cx="1269206" cy="397329"/>
            <a:chOff x="0" y="284389"/>
            <a:chExt cx="1692275" cy="529772"/>
          </a:xfrm>
        </p:grpSpPr>
        <p:sp>
          <p:nvSpPr>
            <p:cNvPr id="30" name="矩形 29"/>
            <p:cNvSpPr/>
            <p:nvPr/>
          </p:nvSpPr>
          <p:spPr>
            <a:xfrm>
              <a:off x="0" y="284389"/>
              <a:ext cx="1511300" cy="52977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latin typeface="Arial" panose="020B0604020202020204" pitchFamily="34" charset="0"/>
                  <a:ea typeface="微软雅黑" panose="020B0503020204020204" pitchFamily="34" charset="-122"/>
                  <a:sym typeface="Arial" panose="020B0604020202020204" pitchFamily="34" charset="0"/>
                </a:rPr>
                <a:t>能干嘛</a:t>
              </a:r>
            </a:p>
          </p:txBody>
        </p:sp>
        <p:sp>
          <p:nvSpPr>
            <p:cNvPr id="31" name="矩形 30"/>
            <p:cNvSpPr/>
            <p:nvPr/>
          </p:nvSpPr>
          <p:spPr>
            <a:xfrm>
              <a:off x="1577975" y="284389"/>
              <a:ext cx="114300" cy="52977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34" name="文本框 19"/>
          <p:cNvSpPr txBox="1"/>
          <p:nvPr/>
        </p:nvSpPr>
        <p:spPr>
          <a:xfrm>
            <a:off x="1220854" y="1861480"/>
            <a:ext cx="1797627" cy="259869"/>
          </a:xfrm>
          <a:prstGeom prst="rect">
            <a:avLst/>
          </a:prstGeom>
          <a:noFill/>
        </p:spPr>
        <p:txBody>
          <a:bodyPr wrap="square" lIns="28756" tIns="14378" rIns="28756" bIns="14378" rtlCol="0">
            <a:spAutoFit/>
          </a:bodyPr>
          <a:lstStyle/>
          <a:p>
            <a:pPr algn="ctr"/>
            <a:r>
              <a:rPr lang="zh-CN" altLang="en-US" sz="1500" b="1" dirty="0">
                <a:solidFill>
                  <a:schemeClr val="bg1"/>
                </a:solidFill>
                <a:latin typeface="微软雅黑" panose="020B0503020204020204" pitchFamily="34" charset="-122"/>
                <a:ea typeface="微软雅黑" panose="020B0503020204020204" pitchFamily="34" charset="-122"/>
              </a:rPr>
              <a:t>投资人账户</a:t>
            </a:r>
            <a:endParaRPr lang="en-US" altLang="zh-CN" sz="1500" b="1" dirty="0">
              <a:solidFill>
                <a:schemeClr val="bg1"/>
              </a:solidFill>
              <a:latin typeface="微软雅黑" panose="020B0503020204020204" pitchFamily="34" charset="-122"/>
              <a:ea typeface="微软雅黑" panose="020B0503020204020204" pitchFamily="34" charset="-122"/>
            </a:endParaRPr>
          </a:p>
        </p:txBody>
      </p:sp>
      <p:sp>
        <p:nvSpPr>
          <p:cNvPr id="56" name="文本框 19"/>
          <p:cNvSpPr txBox="1"/>
          <p:nvPr/>
        </p:nvSpPr>
        <p:spPr>
          <a:xfrm>
            <a:off x="5767635" y="1840382"/>
            <a:ext cx="1797627" cy="259869"/>
          </a:xfrm>
          <a:prstGeom prst="rect">
            <a:avLst/>
          </a:prstGeom>
          <a:noFill/>
        </p:spPr>
        <p:txBody>
          <a:bodyPr wrap="square" lIns="28756" tIns="14378" rIns="28756" bIns="14378" rtlCol="0">
            <a:spAutoFit/>
          </a:bodyPr>
          <a:lstStyle/>
          <a:p>
            <a:pPr algn="ctr"/>
            <a:r>
              <a:rPr lang="zh-CN" altLang="en-US" sz="1500" b="1" dirty="0">
                <a:solidFill>
                  <a:schemeClr val="bg1"/>
                </a:solidFill>
                <a:latin typeface="微软雅黑" panose="020B0503020204020204" pitchFamily="34" charset="-122"/>
                <a:ea typeface="微软雅黑" panose="020B0503020204020204" pitchFamily="34" charset="-122"/>
              </a:rPr>
              <a:t>融资人账户</a:t>
            </a:r>
            <a:endParaRPr lang="en-US" altLang="zh-CN" sz="1500" b="1" dirty="0">
              <a:solidFill>
                <a:schemeClr val="bg1"/>
              </a:solidFill>
              <a:latin typeface="微软雅黑" panose="020B0503020204020204" pitchFamily="34" charset="-122"/>
              <a:ea typeface="微软雅黑" panose="020B0503020204020204" pitchFamily="34" charset="-122"/>
            </a:endParaRPr>
          </a:p>
        </p:txBody>
      </p:sp>
      <p:grpSp>
        <p:nvGrpSpPr>
          <p:cNvPr id="3" name="组合 9"/>
          <p:cNvGrpSpPr/>
          <p:nvPr/>
        </p:nvGrpSpPr>
        <p:grpSpPr>
          <a:xfrm>
            <a:off x="2905727" y="1143945"/>
            <a:ext cx="2812269" cy="3326325"/>
            <a:chOff x="6650331" y="4135272"/>
            <a:chExt cx="8536614" cy="6410707"/>
          </a:xfrm>
        </p:grpSpPr>
        <p:grpSp>
          <p:nvGrpSpPr>
            <p:cNvPr id="4" name="组合 21"/>
            <p:cNvGrpSpPr/>
            <p:nvPr/>
          </p:nvGrpSpPr>
          <p:grpSpPr>
            <a:xfrm>
              <a:off x="7420731" y="4135272"/>
              <a:ext cx="6984693" cy="5816009"/>
              <a:chOff x="3265558" y="1669669"/>
              <a:chExt cx="2608730" cy="2915428"/>
            </a:xfrm>
          </p:grpSpPr>
          <p:grpSp>
            <p:nvGrpSpPr>
              <p:cNvPr id="5" name="组合 7"/>
              <p:cNvGrpSpPr/>
              <p:nvPr/>
            </p:nvGrpSpPr>
            <p:grpSpPr>
              <a:xfrm>
                <a:off x="3265558" y="1669669"/>
                <a:ext cx="2608730" cy="2915428"/>
                <a:chOff x="2709514" y="1210235"/>
                <a:chExt cx="3742094" cy="4182036"/>
              </a:xfrm>
            </p:grpSpPr>
            <p:sp>
              <p:nvSpPr>
                <p:cNvPr id="26" name="椭圆 3"/>
                <p:cNvSpPr>
                  <a:spLocks noChangeAspect="1"/>
                </p:cNvSpPr>
                <p:nvPr/>
              </p:nvSpPr>
              <p:spPr>
                <a:xfrm>
                  <a:off x="2709514" y="1650177"/>
                  <a:ext cx="3742094" cy="3742094"/>
                </a:xfrm>
                <a:prstGeom prst="ellipse">
                  <a:avLst/>
                </a:prstGeom>
                <a:noFill/>
                <a:ln w="254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nvGrpSpPr>
                <p:cNvPr id="6" name="组合 6"/>
                <p:cNvGrpSpPr/>
                <p:nvPr/>
              </p:nvGrpSpPr>
              <p:grpSpPr>
                <a:xfrm>
                  <a:off x="2766230" y="1210235"/>
                  <a:ext cx="3634623" cy="4070819"/>
                  <a:chOff x="2729753" y="1210235"/>
                  <a:chExt cx="3634623" cy="4070819"/>
                </a:xfrm>
              </p:grpSpPr>
              <p:sp>
                <p:nvSpPr>
                  <p:cNvPr id="28" name="椭圆 27"/>
                  <p:cNvSpPr/>
                  <p:nvPr/>
                </p:nvSpPr>
                <p:spPr>
                  <a:xfrm>
                    <a:off x="4130205" y="1210235"/>
                    <a:ext cx="833718" cy="833718"/>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9" name="椭圆 28"/>
                  <p:cNvSpPr/>
                  <p:nvPr/>
                </p:nvSpPr>
                <p:spPr>
                  <a:xfrm>
                    <a:off x="5530658" y="4447336"/>
                    <a:ext cx="833718" cy="833718"/>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3" name="椭圆 32"/>
                  <p:cNvSpPr/>
                  <p:nvPr/>
                </p:nvSpPr>
                <p:spPr>
                  <a:xfrm>
                    <a:off x="2729753" y="4447336"/>
                    <a:ext cx="833718" cy="833718"/>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nvGrpSpPr>
                  <p:cNvPr id="7" name="组合 5"/>
                  <p:cNvGrpSpPr/>
                  <p:nvPr/>
                </p:nvGrpSpPr>
                <p:grpSpPr>
                  <a:xfrm>
                    <a:off x="3457852" y="2339788"/>
                    <a:ext cx="2201943" cy="2178424"/>
                    <a:chOff x="3494329" y="2326341"/>
                    <a:chExt cx="2201943" cy="2178424"/>
                  </a:xfrm>
                </p:grpSpPr>
                <p:sp>
                  <p:nvSpPr>
                    <p:cNvPr id="36" name="椭圆 1"/>
                    <p:cNvSpPr/>
                    <p:nvPr/>
                  </p:nvSpPr>
                  <p:spPr>
                    <a:xfrm>
                      <a:off x="3494329" y="2326341"/>
                      <a:ext cx="2178424" cy="2178424"/>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7" name="文本框 33"/>
                    <p:cNvSpPr txBox="1"/>
                    <p:nvPr/>
                  </p:nvSpPr>
                  <p:spPr>
                    <a:xfrm>
                      <a:off x="3513505" y="2876087"/>
                      <a:ext cx="2182767" cy="1279561"/>
                    </a:xfrm>
                    <a:prstGeom prst="rect">
                      <a:avLst/>
                    </a:prstGeom>
                    <a:noFill/>
                  </p:spPr>
                  <p:txBody>
                    <a:bodyPr wrap="square" rtlCol="0">
                      <a:spAutoFit/>
                    </a:bodyPr>
                    <a:lstStyle/>
                    <a:p>
                      <a:pPr algn="ctr"/>
                      <a:r>
                        <a:rPr lang="zh-CN" altLang="en-US" b="1"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解决那些</a:t>
                      </a:r>
                      <a:endParaRPr lang="en-US" altLang="zh-CN" b="1" dirty="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a:p>
                      <a:pPr algn="ctr"/>
                      <a:r>
                        <a:rPr lang="zh-CN" altLang="en-US" b="1"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问题</a:t>
                      </a:r>
                      <a:endParaRPr lang="en-US" altLang="zh-CN" b="1" dirty="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a:p>
                      <a:pPr algn="ctr"/>
                      <a:r>
                        <a:rPr lang="zh-CN" altLang="en-US" b="1"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有啥好处？</a:t>
                      </a:r>
                    </a:p>
                  </p:txBody>
                </p:sp>
              </p:grpSp>
            </p:grpSp>
          </p:grpSp>
          <p:sp>
            <p:nvSpPr>
              <p:cNvPr id="23" name="文本框 35"/>
              <p:cNvSpPr txBox="1"/>
              <p:nvPr/>
            </p:nvSpPr>
            <p:spPr>
              <a:xfrm>
                <a:off x="4281395" y="1760219"/>
                <a:ext cx="581211" cy="312207"/>
              </a:xfrm>
              <a:prstGeom prst="rect">
                <a:avLst/>
              </a:prstGeom>
              <a:noFill/>
            </p:spPr>
            <p:txBody>
              <a:bodyPr wrap="square" rtlCol="0">
                <a:spAutoFit/>
              </a:bodyPr>
              <a:lstStyle/>
              <a:p>
                <a:pPr algn="ctr"/>
                <a:r>
                  <a:rPr lang="en-US" altLang="zh-CN" sz="1500" b="1"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1</a:t>
                </a:r>
                <a:endParaRPr lang="zh-CN" altLang="en-US" sz="1500" b="1" dirty="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24" name="文本框 39"/>
              <p:cNvSpPr txBox="1"/>
              <p:nvPr/>
            </p:nvSpPr>
            <p:spPr>
              <a:xfrm>
                <a:off x="5257694" y="4023111"/>
                <a:ext cx="581211" cy="312207"/>
              </a:xfrm>
              <a:prstGeom prst="rect">
                <a:avLst/>
              </a:prstGeom>
              <a:noFill/>
            </p:spPr>
            <p:txBody>
              <a:bodyPr wrap="square" rtlCol="0">
                <a:spAutoFit/>
              </a:bodyPr>
              <a:lstStyle/>
              <a:p>
                <a:pPr algn="ctr"/>
                <a:r>
                  <a:rPr lang="en-US" altLang="zh-CN" sz="1500" b="1"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4</a:t>
                </a:r>
                <a:endParaRPr lang="zh-CN" altLang="en-US" sz="1500" b="1" dirty="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25" name="文本框 40"/>
              <p:cNvSpPr txBox="1"/>
              <p:nvPr/>
            </p:nvSpPr>
            <p:spPr>
              <a:xfrm>
                <a:off x="3305096" y="4016903"/>
                <a:ext cx="581211" cy="312207"/>
              </a:xfrm>
              <a:prstGeom prst="rect">
                <a:avLst/>
              </a:prstGeom>
              <a:noFill/>
            </p:spPr>
            <p:txBody>
              <a:bodyPr wrap="square" rtlCol="0">
                <a:spAutoFit/>
              </a:bodyPr>
              <a:lstStyle/>
              <a:p>
                <a:pPr algn="ctr"/>
                <a:r>
                  <a:rPr lang="en-US" altLang="zh-CN" sz="1500" b="1"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6</a:t>
                </a:r>
                <a:endParaRPr lang="zh-CN" altLang="en-US" sz="1500" b="1" dirty="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p:txBody>
          </p:sp>
        </p:grpSp>
        <p:sp>
          <p:nvSpPr>
            <p:cNvPr id="12" name="椭圆 11"/>
            <p:cNvSpPr/>
            <p:nvPr/>
          </p:nvSpPr>
          <p:spPr>
            <a:xfrm>
              <a:off x="12722148" y="4997976"/>
              <a:ext cx="1556151" cy="1159462"/>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3" name="文本框 39"/>
            <p:cNvSpPr txBox="1"/>
            <p:nvPr/>
          </p:nvSpPr>
          <p:spPr>
            <a:xfrm>
              <a:off x="12722148" y="5190998"/>
              <a:ext cx="1556153" cy="622824"/>
            </a:xfrm>
            <a:prstGeom prst="rect">
              <a:avLst/>
            </a:prstGeom>
            <a:noFill/>
          </p:spPr>
          <p:txBody>
            <a:bodyPr wrap="square" rtlCol="0">
              <a:spAutoFit/>
            </a:bodyPr>
            <a:lstStyle/>
            <a:p>
              <a:pPr algn="ctr"/>
              <a:r>
                <a:rPr lang="en-US" altLang="zh-CN" sz="1500" b="1"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2</a:t>
              </a:r>
              <a:endParaRPr lang="zh-CN" altLang="en-US" sz="1500" b="1" dirty="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14" name="椭圆 13"/>
            <p:cNvSpPr/>
            <p:nvPr/>
          </p:nvSpPr>
          <p:spPr>
            <a:xfrm>
              <a:off x="13630793" y="6741369"/>
              <a:ext cx="1556151" cy="1159462"/>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5" name="文本框 39"/>
            <p:cNvSpPr txBox="1"/>
            <p:nvPr/>
          </p:nvSpPr>
          <p:spPr>
            <a:xfrm>
              <a:off x="13630792" y="6934392"/>
              <a:ext cx="1556153" cy="622824"/>
            </a:xfrm>
            <a:prstGeom prst="rect">
              <a:avLst/>
            </a:prstGeom>
            <a:noFill/>
          </p:spPr>
          <p:txBody>
            <a:bodyPr wrap="square" rtlCol="0">
              <a:spAutoFit/>
            </a:bodyPr>
            <a:lstStyle/>
            <a:p>
              <a:pPr algn="ctr"/>
              <a:r>
                <a:rPr lang="en-US" altLang="zh-CN" sz="1500" b="1"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3</a:t>
              </a:r>
              <a:endParaRPr lang="zh-CN" altLang="en-US" sz="1500" b="1" dirty="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16" name="椭圆 15"/>
            <p:cNvSpPr/>
            <p:nvPr/>
          </p:nvSpPr>
          <p:spPr>
            <a:xfrm>
              <a:off x="10377585" y="9386517"/>
              <a:ext cx="1556151" cy="1159462"/>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7" name="文本框 39"/>
            <p:cNvSpPr txBox="1"/>
            <p:nvPr/>
          </p:nvSpPr>
          <p:spPr>
            <a:xfrm>
              <a:off x="10377585" y="9579539"/>
              <a:ext cx="1556153" cy="622824"/>
            </a:xfrm>
            <a:prstGeom prst="rect">
              <a:avLst/>
            </a:prstGeom>
            <a:noFill/>
          </p:spPr>
          <p:txBody>
            <a:bodyPr wrap="square" rtlCol="0">
              <a:spAutoFit/>
            </a:bodyPr>
            <a:lstStyle/>
            <a:p>
              <a:pPr algn="ctr"/>
              <a:r>
                <a:rPr lang="en-US" altLang="zh-CN" sz="1500" b="1"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5</a:t>
              </a:r>
              <a:endParaRPr lang="zh-CN" altLang="en-US" sz="1500" b="1" dirty="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18" name="椭圆 17"/>
            <p:cNvSpPr/>
            <p:nvPr/>
          </p:nvSpPr>
          <p:spPr>
            <a:xfrm>
              <a:off x="6650331" y="6818725"/>
              <a:ext cx="1556151" cy="1159462"/>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9" name="文本框 39"/>
            <p:cNvSpPr txBox="1"/>
            <p:nvPr/>
          </p:nvSpPr>
          <p:spPr>
            <a:xfrm>
              <a:off x="6650331" y="7011748"/>
              <a:ext cx="1556153" cy="622824"/>
            </a:xfrm>
            <a:prstGeom prst="rect">
              <a:avLst/>
            </a:prstGeom>
            <a:noFill/>
          </p:spPr>
          <p:txBody>
            <a:bodyPr wrap="square" rtlCol="0">
              <a:spAutoFit/>
            </a:bodyPr>
            <a:lstStyle/>
            <a:p>
              <a:pPr algn="ctr"/>
              <a:r>
                <a:rPr lang="en-US" altLang="zh-CN" sz="1500" b="1"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7</a:t>
              </a:r>
              <a:endParaRPr lang="zh-CN" altLang="en-US" sz="1500" b="1" dirty="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20" name="椭圆 19"/>
            <p:cNvSpPr/>
            <p:nvPr/>
          </p:nvSpPr>
          <p:spPr>
            <a:xfrm>
              <a:off x="7732437" y="4877742"/>
              <a:ext cx="1556151" cy="1159462"/>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1" name="文本框 39"/>
            <p:cNvSpPr txBox="1"/>
            <p:nvPr/>
          </p:nvSpPr>
          <p:spPr>
            <a:xfrm>
              <a:off x="7732438" y="5070764"/>
              <a:ext cx="1556153" cy="622824"/>
            </a:xfrm>
            <a:prstGeom prst="rect">
              <a:avLst/>
            </a:prstGeom>
            <a:noFill/>
          </p:spPr>
          <p:txBody>
            <a:bodyPr wrap="square" rtlCol="0">
              <a:spAutoFit/>
            </a:bodyPr>
            <a:lstStyle/>
            <a:p>
              <a:pPr algn="ctr"/>
              <a:r>
                <a:rPr lang="en-US" altLang="zh-CN" sz="1500" b="1"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8</a:t>
              </a:r>
              <a:endParaRPr lang="zh-CN" altLang="en-US" sz="1500" b="1" dirty="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p:txBody>
        </p:sp>
      </p:grpSp>
      <p:sp>
        <p:nvSpPr>
          <p:cNvPr id="38" name="文本框 26"/>
          <p:cNvSpPr txBox="1"/>
          <p:nvPr/>
        </p:nvSpPr>
        <p:spPr>
          <a:xfrm>
            <a:off x="3599893" y="808837"/>
            <a:ext cx="3980099" cy="225244"/>
          </a:xfrm>
          <a:prstGeom prst="rect">
            <a:avLst/>
          </a:prstGeom>
          <a:noFill/>
        </p:spPr>
        <p:txBody>
          <a:bodyPr wrap="square" lIns="28756" tIns="14378" rIns="28756" bIns="14378" rtlCol="0">
            <a:spAutoFit/>
          </a:bodyPr>
          <a:lstStyle/>
          <a:p>
            <a:r>
              <a:rPr lang="en-US" altLang="zh-CN" sz="1275" b="1" dirty="0">
                <a:solidFill>
                  <a:srgbClr val="0070C0"/>
                </a:solidFill>
                <a:latin typeface="Arial" panose="020B0604020202020204" pitchFamily="34" charset="0"/>
                <a:ea typeface="微软雅黑" panose="020B0503020204020204" pitchFamily="34" charset="-122"/>
                <a:sym typeface="Arial" panose="020B0604020202020204" pitchFamily="34" charset="0"/>
              </a:rPr>
              <a:t>1</a:t>
            </a:r>
            <a:r>
              <a:rPr lang="zh-CN" altLang="en-US" sz="1275" b="1" dirty="0">
                <a:solidFill>
                  <a:srgbClr val="0070C0"/>
                </a:solidFill>
                <a:latin typeface="Arial" panose="020B0604020202020204" pitchFamily="34" charset="0"/>
                <a:ea typeface="微软雅黑" panose="020B0503020204020204" pitchFamily="34" charset="-122"/>
                <a:sym typeface="Arial" panose="020B0604020202020204" pitchFamily="34" charset="0"/>
              </a:rPr>
              <a:t>、快速</a:t>
            </a:r>
            <a:r>
              <a:rPr lang="en-US" altLang="zh-CN" sz="1275" b="1" dirty="0">
                <a:solidFill>
                  <a:srgbClr val="0070C0"/>
                </a:solidFill>
                <a:latin typeface="Arial" panose="020B0604020202020204" pitchFamily="34" charset="0"/>
                <a:ea typeface="微软雅黑" panose="020B0503020204020204" pitchFamily="34" charset="-122"/>
                <a:sym typeface="Arial" panose="020B0604020202020204" pitchFamily="34" charset="0"/>
              </a:rPr>
              <a:t>+</a:t>
            </a:r>
            <a:r>
              <a:rPr lang="zh-CN" altLang="en-US" sz="1275" b="1" dirty="0">
                <a:solidFill>
                  <a:srgbClr val="0070C0"/>
                </a:solidFill>
                <a:latin typeface="Arial" panose="020B0604020202020204" pitchFamily="34" charset="0"/>
                <a:ea typeface="微软雅黑" panose="020B0503020204020204" pitchFamily="34" charset="-122"/>
                <a:sym typeface="Arial" panose="020B0604020202020204" pitchFamily="34" charset="0"/>
              </a:rPr>
              <a:t>开源</a:t>
            </a:r>
            <a:r>
              <a:rPr lang="en-US" altLang="zh-CN" sz="1275" b="1" dirty="0">
                <a:solidFill>
                  <a:srgbClr val="0070C0"/>
                </a:solidFill>
                <a:latin typeface="Arial" panose="020B0604020202020204" pitchFamily="34" charset="0"/>
                <a:ea typeface="微软雅黑" panose="020B0503020204020204" pitchFamily="34" charset="-122"/>
                <a:sym typeface="Arial" panose="020B0604020202020204" pitchFamily="34" charset="0"/>
              </a:rPr>
              <a:t>+</a:t>
            </a:r>
            <a:r>
              <a:rPr lang="zh-CN" altLang="en-US" sz="1275" b="1" dirty="0">
                <a:solidFill>
                  <a:srgbClr val="0070C0"/>
                </a:solidFill>
                <a:latin typeface="Arial" panose="020B0604020202020204" pitchFamily="34" charset="0"/>
                <a:ea typeface="微软雅黑" panose="020B0503020204020204" pitchFamily="34" charset="-122"/>
                <a:sym typeface="Arial" panose="020B0604020202020204" pitchFamily="34" charset="0"/>
              </a:rPr>
              <a:t>分布式的版本控制系统，无中心仓库</a:t>
            </a:r>
          </a:p>
        </p:txBody>
      </p:sp>
      <p:sp>
        <p:nvSpPr>
          <p:cNvPr id="39" name="文本框 26"/>
          <p:cNvSpPr txBox="1"/>
          <p:nvPr/>
        </p:nvSpPr>
        <p:spPr>
          <a:xfrm>
            <a:off x="5461671" y="1732839"/>
            <a:ext cx="1448224" cy="225244"/>
          </a:xfrm>
          <a:prstGeom prst="rect">
            <a:avLst/>
          </a:prstGeom>
          <a:noFill/>
        </p:spPr>
        <p:txBody>
          <a:bodyPr wrap="square" lIns="28756" tIns="14378" rIns="28756" bIns="14378" rtlCol="0">
            <a:spAutoFit/>
          </a:bodyPr>
          <a:lstStyle/>
          <a:p>
            <a:r>
              <a:rPr lang="en-US" altLang="zh-CN" sz="1275" b="1" dirty="0">
                <a:solidFill>
                  <a:srgbClr val="0070C0"/>
                </a:solidFill>
                <a:latin typeface="Arial" panose="020B0604020202020204" pitchFamily="34" charset="0"/>
                <a:ea typeface="微软雅黑" panose="020B0503020204020204" pitchFamily="34" charset="-122"/>
                <a:sym typeface="Arial" panose="020B0604020202020204" pitchFamily="34" charset="0"/>
              </a:rPr>
              <a:t>2</a:t>
            </a:r>
            <a:r>
              <a:rPr lang="zh-CN" altLang="en-US" sz="1275" b="1" dirty="0">
                <a:solidFill>
                  <a:srgbClr val="0070C0"/>
                </a:solidFill>
                <a:latin typeface="Arial" panose="020B0604020202020204" pitchFamily="34" charset="0"/>
                <a:ea typeface="微软雅黑" panose="020B0503020204020204" pitchFamily="34" charset="-122"/>
                <a:sym typeface="Arial" panose="020B0604020202020204" pitchFamily="34" charset="0"/>
              </a:rPr>
              <a:t>、源码备份</a:t>
            </a:r>
          </a:p>
        </p:txBody>
      </p:sp>
      <p:sp>
        <p:nvSpPr>
          <p:cNvPr id="40" name="文本框 26"/>
          <p:cNvSpPr txBox="1"/>
          <p:nvPr/>
        </p:nvSpPr>
        <p:spPr>
          <a:xfrm>
            <a:off x="5750806" y="2639554"/>
            <a:ext cx="1932439" cy="225244"/>
          </a:xfrm>
          <a:prstGeom prst="rect">
            <a:avLst/>
          </a:prstGeom>
          <a:noFill/>
        </p:spPr>
        <p:txBody>
          <a:bodyPr wrap="square" lIns="28756" tIns="14378" rIns="28756" bIns="14378" rtlCol="0">
            <a:spAutoFit/>
          </a:bodyPr>
          <a:lstStyle/>
          <a:p>
            <a:r>
              <a:rPr lang="en-US" altLang="zh-CN" sz="1275" b="1" dirty="0">
                <a:solidFill>
                  <a:srgbClr val="0070C0"/>
                </a:solidFill>
                <a:latin typeface="Arial" panose="020B0604020202020204" pitchFamily="34" charset="0"/>
                <a:ea typeface="微软雅黑" panose="020B0503020204020204" pitchFamily="34" charset="-122"/>
                <a:sym typeface="Arial" panose="020B0604020202020204" pitchFamily="34" charset="0"/>
              </a:rPr>
              <a:t>3</a:t>
            </a:r>
            <a:r>
              <a:rPr lang="zh-CN" altLang="en-US" sz="1275" b="1" dirty="0">
                <a:solidFill>
                  <a:srgbClr val="0070C0"/>
                </a:solidFill>
                <a:latin typeface="Arial" panose="020B0604020202020204" pitchFamily="34" charset="0"/>
                <a:ea typeface="微软雅黑" panose="020B0503020204020204" pitchFamily="34" charset="-122"/>
                <a:sym typeface="Arial" panose="020B0604020202020204" pitchFamily="34" charset="0"/>
              </a:rPr>
              <a:t>、版本管理</a:t>
            </a:r>
          </a:p>
        </p:txBody>
      </p:sp>
      <p:sp>
        <p:nvSpPr>
          <p:cNvPr id="41" name="文本框 26"/>
          <p:cNvSpPr txBox="1"/>
          <p:nvPr/>
        </p:nvSpPr>
        <p:spPr>
          <a:xfrm>
            <a:off x="5447677" y="3634016"/>
            <a:ext cx="1932439" cy="225244"/>
          </a:xfrm>
          <a:prstGeom prst="rect">
            <a:avLst/>
          </a:prstGeom>
          <a:noFill/>
        </p:spPr>
        <p:txBody>
          <a:bodyPr wrap="square" lIns="28756" tIns="14378" rIns="28756" bIns="14378" rtlCol="0">
            <a:spAutoFit/>
          </a:bodyPr>
          <a:lstStyle/>
          <a:p>
            <a:r>
              <a:rPr lang="en-US" altLang="zh-CN" sz="1275" b="1" dirty="0">
                <a:solidFill>
                  <a:srgbClr val="0070C0"/>
                </a:solidFill>
                <a:latin typeface="Arial" panose="020B0604020202020204" pitchFamily="34" charset="0"/>
                <a:ea typeface="微软雅黑" panose="020B0503020204020204" pitchFamily="34" charset="-122"/>
                <a:sym typeface="Arial" panose="020B0604020202020204" pitchFamily="34" charset="0"/>
              </a:rPr>
              <a:t>4</a:t>
            </a:r>
            <a:r>
              <a:rPr lang="zh-CN" altLang="en-US" sz="1275" b="1" dirty="0">
                <a:solidFill>
                  <a:srgbClr val="0070C0"/>
                </a:solidFill>
                <a:latin typeface="Arial" panose="020B0604020202020204" pitchFamily="34" charset="0"/>
                <a:ea typeface="微软雅黑" panose="020B0503020204020204" pitchFamily="34" charset="-122"/>
                <a:sym typeface="Arial" panose="020B0604020202020204" pitchFamily="34" charset="0"/>
              </a:rPr>
              <a:t>、协同工作</a:t>
            </a:r>
          </a:p>
        </p:txBody>
      </p:sp>
      <p:sp>
        <p:nvSpPr>
          <p:cNvPr id="42" name="文本框 26"/>
          <p:cNvSpPr txBox="1"/>
          <p:nvPr/>
        </p:nvSpPr>
        <p:spPr>
          <a:xfrm>
            <a:off x="4151002" y="4538074"/>
            <a:ext cx="1932439" cy="225244"/>
          </a:xfrm>
          <a:prstGeom prst="rect">
            <a:avLst/>
          </a:prstGeom>
          <a:noFill/>
        </p:spPr>
        <p:txBody>
          <a:bodyPr wrap="square" lIns="28756" tIns="14378" rIns="28756" bIns="14378" rtlCol="0">
            <a:spAutoFit/>
          </a:bodyPr>
          <a:lstStyle/>
          <a:p>
            <a:r>
              <a:rPr lang="en-US" altLang="zh-CN" sz="1275" b="1" dirty="0">
                <a:solidFill>
                  <a:srgbClr val="0070C0"/>
                </a:solidFill>
                <a:latin typeface="Arial" panose="020B0604020202020204" pitchFamily="34" charset="0"/>
                <a:ea typeface="微软雅黑" panose="020B0503020204020204" pitchFamily="34" charset="-122"/>
                <a:sym typeface="Arial" panose="020B0604020202020204" pitchFamily="34" charset="0"/>
              </a:rPr>
              <a:t>5</a:t>
            </a:r>
            <a:r>
              <a:rPr lang="zh-CN" altLang="en-US" sz="1275" b="1" dirty="0">
                <a:solidFill>
                  <a:srgbClr val="0070C0"/>
                </a:solidFill>
                <a:latin typeface="Arial" panose="020B0604020202020204" pitchFamily="34" charset="0"/>
                <a:ea typeface="微软雅黑" panose="020B0503020204020204" pitchFamily="34" charset="-122"/>
                <a:sym typeface="Arial" panose="020B0604020202020204" pitchFamily="34" charset="0"/>
              </a:rPr>
              <a:t>、冲突解决</a:t>
            </a:r>
          </a:p>
        </p:txBody>
      </p:sp>
      <p:sp>
        <p:nvSpPr>
          <p:cNvPr id="43" name="文本框 26"/>
          <p:cNvSpPr txBox="1"/>
          <p:nvPr/>
        </p:nvSpPr>
        <p:spPr>
          <a:xfrm>
            <a:off x="2281770" y="3792226"/>
            <a:ext cx="1309361" cy="225244"/>
          </a:xfrm>
          <a:prstGeom prst="rect">
            <a:avLst/>
          </a:prstGeom>
          <a:noFill/>
        </p:spPr>
        <p:txBody>
          <a:bodyPr wrap="square" lIns="28756" tIns="14378" rIns="28756" bIns="14378" rtlCol="0">
            <a:spAutoFit/>
          </a:bodyPr>
          <a:lstStyle/>
          <a:p>
            <a:r>
              <a:rPr lang="en-US" altLang="zh-CN" sz="1275" b="1" dirty="0">
                <a:solidFill>
                  <a:srgbClr val="0070C0"/>
                </a:solidFill>
                <a:latin typeface="Arial" panose="020B0604020202020204" pitchFamily="34" charset="0"/>
                <a:ea typeface="微软雅黑" panose="020B0503020204020204" pitchFamily="34" charset="-122"/>
                <a:sym typeface="Arial" panose="020B0604020202020204" pitchFamily="34" charset="0"/>
              </a:rPr>
              <a:t>6</a:t>
            </a:r>
            <a:r>
              <a:rPr lang="zh-CN" altLang="en-US" sz="1275" b="1" dirty="0">
                <a:solidFill>
                  <a:srgbClr val="0070C0"/>
                </a:solidFill>
                <a:latin typeface="Arial" panose="020B0604020202020204" pitchFamily="34" charset="0"/>
                <a:ea typeface="微软雅黑" panose="020B0503020204020204" pitchFamily="34" charset="-122"/>
                <a:sym typeface="Arial" panose="020B0604020202020204" pitchFamily="34" charset="0"/>
              </a:rPr>
              <a:t>、分支管理</a:t>
            </a:r>
          </a:p>
        </p:txBody>
      </p:sp>
      <p:sp>
        <p:nvSpPr>
          <p:cNvPr id="44" name="文本框 26"/>
          <p:cNvSpPr txBox="1"/>
          <p:nvPr/>
        </p:nvSpPr>
        <p:spPr>
          <a:xfrm>
            <a:off x="1928131" y="2797764"/>
            <a:ext cx="1191482" cy="225244"/>
          </a:xfrm>
          <a:prstGeom prst="rect">
            <a:avLst/>
          </a:prstGeom>
          <a:noFill/>
        </p:spPr>
        <p:txBody>
          <a:bodyPr wrap="square" lIns="28756" tIns="14378" rIns="28756" bIns="14378" rtlCol="0">
            <a:spAutoFit/>
          </a:bodyPr>
          <a:lstStyle/>
          <a:p>
            <a:r>
              <a:rPr lang="en-US" altLang="zh-CN" sz="1275" b="1" dirty="0">
                <a:solidFill>
                  <a:srgbClr val="0070C0"/>
                </a:solidFill>
                <a:latin typeface="Arial" panose="020B0604020202020204" pitchFamily="34" charset="0"/>
                <a:ea typeface="微软雅黑" panose="020B0503020204020204" pitchFamily="34" charset="-122"/>
                <a:sym typeface="Arial" panose="020B0604020202020204" pitchFamily="34" charset="0"/>
              </a:rPr>
              <a:t>7</a:t>
            </a:r>
            <a:r>
              <a:rPr lang="zh-CN" altLang="en-US" sz="1275" b="1" dirty="0">
                <a:solidFill>
                  <a:srgbClr val="0070C0"/>
                </a:solidFill>
                <a:latin typeface="Arial" panose="020B0604020202020204" pitchFamily="34" charset="0"/>
                <a:ea typeface="微软雅黑" panose="020B0503020204020204" pitchFamily="34" charset="-122"/>
                <a:sym typeface="Arial" panose="020B0604020202020204" pitchFamily="34" charset="0"/>
              </a:rPr>
              <a:t>、里程碑管理</a:t>
            </a:r>
          </a:p>
        </p:txBody>
      </p:sp>
      <p:sp>
        <p:nvSpPr>
          <p:cNvPr id="45" name="文本框 26"/>
          <p:cNvSpPr txBox="1"/>
          <p:nvPr/>
        </p:nvSpPr>
        <p:spPr>
          <a:xfrm>
            <a:off x="1305054" y="1577287"/>
            <a:ext cx="1932439" cy="225244"/>
          </a:xfrm>
          <a:prstGeom prst="rect">
            <a:avLst/>
          </a:prstGeom>
          <a:noFill/>
        </p:spPr>
        <p:txBody>
          <a:bodyPr wrap="square" lIns="28756" tIns="14378" rIns="28756" bIns="14378" rtlCol="0">
            <a:spAutoFit/>
          </a:bodyPr>
          <a:lstStyle/>
          <a:p>
            <a:r>
              <a:rPr lang="en-US" altLang="zh-CN" sz="1275" b="1" dirty="0">
                <a:solidFill>
                  <a:srgbClr val="0070C0"/>
                </a:solidFill>
                <a:latin typeface="Arial" panose="020B0604020202020204" pitchFamily="34" charset="0"/>
                <a:ea typeface="微软雅黑" panose="020B0503020204020204" pitchFamily="34" charset="-122"/>
                <a:sym typeface="Arial" panose="020B0604020202020204" pitchFamily="34" charset="0"/>
              </a:rPr>
              <a:t>8</a:t>
            </a:r>
            <a:r>
              <a:rPr lang="zh-CN" altLang="en-US" sz="1275" b="1" dirty="0">
                <a:solidFill>
                  <a:srgbClr val="0070C0"/>
                </a:solidFill>
                <a:latin typeface="Arial" panose="020B0604020202020204" pitchFamily="34" charset="0"/>
                <a:ea typeface="微软雅黑" panose="020B0503020204020204" pitchFamily="34" charset="-122"/>
                <a:sym typeface="Arial" panose="020B0604020202020204" pitchFamily="34" charset="0"/>
              </a:rPr>
              <a:t>、和</a:t>
            </a:r>
            <a:r>
              <a:rPr lang="en-US" altLang="zh-CN" sz="1275" b="1" dirty="0" err="1">
                <a:solidFill>
                  <a:srgbClr val="0070C0"/>
                </a:solidFill>
                <a:latin typeface="Arial" panose="020B0604020202020204" pitchFamily="34" charset="0"/>
                <a:ea typeface="微软雅黑" panose="020B0503020204020204" pitchFamily="34" charset="-122"/>
                <a:sym typeface="Arial" panose="020B0604020202020204" pitchFamily="34" charset="0"/>
              </a:rPr>
              <a:t>Github</a:t>
            </a:r>
            <a:r>
              <a:rPr lang="zh-CN" altLang="en-US" sz="1275" b="1" dirty="0">
                <a:solidFill>
                  <a:srgbClr val="0070C0"/>
                </a:solidFill>
                <a:latin typeface="Arial" panose="020B0604020202020204" pitchFamily="34" charset="0"/>
                <a:ea typeface="微软雅黑" panose="020B0503020204020204" pitchFamily="34" charset="-122"/>
                <a:sym typeface="Arial" panose="020B0604020202020204" pitchFamily="34" charset="0"/>
              </a:rPr>
              <a:t>的关联协同</a:t>
            </a:r>
          </a:p>
        </p:txBody>
      </p:sp>
      <p:sp>
        <p:nvSpPr>
          <p:cNvPr id="46" name="TextBox 45"/>
          <p:cNvSpPr txBox="1"/>
          <p:nvPr/>
        </p:nvSpPr>
        <p:spPr>
          <a:xfrm>
            <a:off x="5220072" y="4623978"/>
            <a:ext cx="2780928" cy="306036"/>
          </a:xfrm>
          <a:prstGeom prst="rect">
            <a:avLst/>
          </a:prstGeom>
          <a:noFill/>
        </p:spPr>
        <p:txBody>
          <a:bodyPr wrap="square" lIns="28756" tIns="14378" rIns="28756" bIns="14378" rtlCol="0">
            <a:spAutoFit/>
          </a:bodyPr>
          <a:lstStyle/>
          <a:p>
            <a:r>
              <a:rPr lang="zh-CN" altLang="en-US" b="1" dirty="0">
                <a:solidFill>
                  <a:srgbClr val="FF0000"/>
                </a:solidFill>
              </a:rPr>
              <a:t>传统的</a:t>
            </a:r>
            <a:r>
              <a:rPr lang="en-US" altLang="zh-CN" b="1" dirty="0">
                <a:solidFill>
                  <a:srgbClr val="FF0000"/>
                </a:solidFill>
              </a:rPr>
              <a:t>SVN</a:t>
            </a:r>
            <a:r>
              <a:rPr lang="zh-CN" altLang="en-US" b="1" dirty="0">
                <a:solidFill>
                  <a:srgbClr val="FF0000"/>
                </a:solidFill>
              </a:rPr>
              <a:t>好像也能满足</a:t>
            </a:r>
            <a:r>
              <a:rPr lang="en-US" altLang="zh-CN" b="1" dirty="0">
                <a:solidFill>
                  <a:srgbClr val="FF0000"/>
                </a:solidFill>
              </a:rPr>
              <a:t>!</a:t>
            </a:r>
            <a:endParaRPr lang="zh-CN" altLang="en-US" b="1" dirty="0">
              <a:solidFill>
                <a:srgbClr val="FF0000"/>
              </a:solidFill>
            </a:endParaRPr>
          </a:p>
        </p:txBody>
      </p:sp>
    </p:spTree>
    <p:extLst>
      <p:ext uri="{BB962C8B-B14F-4D97-AF65-F5344CB8AC3E}">
        <p14:creationId xmlns:p14="http://schemas.microsoft.com/office/powerpoint/2010/main" val="31687258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anim calcmode="lin" valueType="num">
                                      <p:cBhvr additive="base">
                                        <p:cTn id="7" dur="2000" fill="hold"/>
                                        <p:tgtEl>
                                          <p:spTgt spid="46"/>
                                        </p:tgtEl>
                                        <p:attrNameLst>
                                          <p:attrName>ppt_x</p:attrName>
                                        </p:attrNameLst>
                                      </p:cBhvr>
                                      <p:tavLst>
                                        <p:tav tm="0">
                                          <p:val>
                                            <p:strVal val="0-#ppt_w/2"/>
                                          </p:val>
                                        </p:tav>
                                        <p:tav tm="100000">
                                          <p:val>
                                            <p:strVal val="#ppt_x"/>
                                          </p:val>
                                        </p:tav>
                                      </p:tavLst>
                                    </p:anim>
                                    <p:anim calcmode="lin" valueType="num">
                                      <p:cBhvr additive="base">
                                        <p:cTn id="8" dur="2000" fill="hold"/>
                                        <p:tgtEl>
                                          <p:spTgt spid="4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文本框 14"/>
          <p:cNvSpPr txBox="1"/>
          <p:nvPr/>
        </p:nvSpPr>
        <p:spPr>
          <a:xfrm>
            <a:off x="-68366" y="382913"/>
            <a:ext cx="9212366" cy="2531462"/>
          </a:xfrm>
          <a:prstGeom prst="rect">
            <a:avLst/>
          </a:prstGeom>
          <a:noFill/>
        </p:spPr>
        <p:txBody>
          <a:bodyPr wrap="square" lIns="68579" tIns="34290" rIns="68579" bIns="34290" rtlCol="0">
            <a:spAutoFit/>
          </a:bodyPr>
          <a:lstStyle/>
          <a:p>
            <a:r>
              <a:rPr lang="en-US" altLang="zh-CN" sz="1600" b="1" dirty="0">
                <a:solidFill>
                  <a:srgbClr val="007C6A"/>
                </a:solidFill>
                <a:latin typeface="+mn-ea"/>
                <a:cs typeface="+mj-cs"/>
                <a:sym typeface="Arial" panose="020B0604020202020204" pitchFamily="34" charset="0"/>
              </a:rPr>
              <a:t>Git</a:t>
            </a:r>
            <a:r>
              <a:rPr lang="zh-CN" altLang="en-US" sz="1600" b="1" dirty="0">
                <a:solidFill>
                  <a:srgbClr val="007C6A"/>
                </a:solidFill>
                <a:latin typeface="+mn-ea"/>
                <a:cs typeface="+mj-cs"/>
                <a:sym typeface="Arial" panose="020B0604020202020204" pitchFamily="34" charset="0"/>
              </a:rPr>
              <a:t>交互模型</a:t>
            </a:r>
            <a:endParaRPr lang="en-US" altLang="zh-CN" sz="1600" b="1" dirty="0">
              <a:solidFill>
                <a:srgbClr val="007C6A"/>
              </a:solidFill>
              <a:latin typeface="+mn-ea"/>
              <a:cs typeface="+mj-cs"/>
              <a:sym typeface="Arial" panose="020B0604020202020204" pitchFamily="34" charset="0"/>
            </a:endParaRPr>
          </a:p>
          <a:p>
            <a:endParaRPr lang="en-US" altLang="zh-CN" sz="1600" b="1" dirty="0">
              <a:solidFill>
                <a:srgbClr val="007C6A"/>
              </a:solidFill>
              <a:latin typeface="+mn-ea"/>
              <a:cs typeface="+mj-cs"/>
              <a:sym typeface="Arial" panose="020B0604020202020204" pitchFamily="34" charset="0"/>
            </a:endParaRPr>
          </a:p>
          <a:p>
            <a:r>
              <a:rPr lang="zh-CN" altLang="en-US" sz="1600" b="1" dirty="0">
                <a:solidFill>
                  <a:srgbClr val="007C6A"/>
                </a:solidFill>
                <a:latin typeface="+mn-ea"/>
                <a:cs typeface="+mj-cs"/>
                <a:sym typeface="Arial" panose="020B0604020202020204" pitchFamily="34" charset="0"/>
              </a:rPr>
              <a:t>一般工作流程如下：</a:t>
            </a:r>
            <a:endParaRPr lang="en-US" altLang="zh-CN" sz="1600" b="1" dirty="0">
              <a:solidFill>
                <a:srgbClr val="007C6A"/>
              </a:solidFill>
              <a:latin typeface="+mn-ea"/>
              <a:cs typeface="+mj-cs"/>
              <a:sym typeface="Arial" panose="020B0604020202020204" pitchFamily="34" charset="0"/>
            </a:endParaRPr>
          </a:p>
          <a:p>
            <a:endParaRPr lang="zh-CN" altLang="en-US" sz="1600" b="1" dirty="0">
              <a:solidFill>
                <a:srgbClr val="007C6A"/>
              </a:solidFill>
              <a:latin typeface="+mn-ea"/>
              <a:cs typeface="+mj-cs"/>
              <a:sym typeface="Arial" panose="020B0604020202020204" pitchFamily="34" charset="0"/>
            </a:endParaRPr>
          </a:p>
          <a:p>
            <a:r>
              <a:rPr lang="en-US" altLang="zh-CN" sz="1600" b="1" dirty="0">
                <a:solidFill>
                  <a:srgbClr val="007C6A"/>
                </a:solidFill>
                <a:latin typeface="+mn-ea"/>
                <a:cs typeface="+mj-cs"/>
                <a:sym typeface="Arial" panose="020B0604020202020204" pitchFamily="34" charset="0"/>
              </a:rPr>
              <a:t>1 </a:t>
            </a:r>
            <a:r>
              <a:rPr lang="zh-CN" altLang="en-US" sz="1600" b="1" dirty="0">
                <a:solidFill>
                  <a:srgbClr val="007C6A"/>
                </a:solidFill>
                <a:latin typeface="+mn-ea"/>
                <a:cs typeface="+mj-cs"/>
                <a:sym typeface="Arial" panose="020B0604020202020204" pitchFamily="34" charset="0"/>
              </a:rPr>
              <a:t>克隆 </a:t>
            </a:r>
            <a:r>
              <a:rPr lang="en-US" altLang="zh-CN" sz="1600" b="1" dirty="0">
                <a:solidFill>
                  <a:srgbClr val="007C6A"/>
                </a:solidFill>
                <a:latin typeface="+mn-ea"/>
                <a:cs typeface="+mj-cs"/>
                <a:sym typeface="Arial" panose="020B0604020202020204" pitchFamily="34" charset="0"/>
              </a:rPr>
              <a:t>Git </a:t>
            </a:r>
            <a:r>
              <a:rPr lang="zh-CN" altLang="en-US" sz="1600" b="1" dirty="0">
                <a:solidFill>
                  <a:srgbClr val="007C6A"/>
                </a:solidFill>
                <a:latin typeface="+mn-ea"/>
                <a:cs typeface="+mj-cs"/>
                <a:sym typeface="Arial" panose="020B0604020202020204" pitchFamily="34" charset="0"/>
              </a:rPr>
              <a:t>资源作为工作目录。</a:t>
            </a:r>
          </a:p>
          <a:p>
            <a:r>
              <a:rPr lang="en-US" altLang="zh-CN" sz="1600" b="1" dirty="0">
                <a:solidFill>
                  <a:srgbClr val="007C6A"/>
                </a:solidFill>
                <a:latin typeface="+mn-ea"/>
                <a:cs typeface="+mj-cs"/>
                <a:sym typeface="Arial" panose="020B0604020202020204" pitchFamily="34" charset="0"/>
              </a:rPr>
              <a:t>2 </a:t>
            </a:r>
            <a:r>
              <a:rPr lang="zh-CN" altLang="en-US" sz="1600" b="1" dirty="0">
                <a:solidFill>
                  <a:srgbClr val="007C6A"/>
                </a:solidFill>
                <a:latin typeface="+mn-ea"/>
                <a:cs typeface="+mj-cs"/>
                <a:sym typeface="Arial" panose="020B0604020202020204" pitchFamily="34" charset="0"/>
              </a:rPr>
              <a:t>在克隆的资源上添加或修改文件。</a:t>
            </a:r>
          </a:p>
          <a:p>
            <a:r>
              <a:rPr lang="en-US" altLang="zh-CN" sz="1600" b="1" dirty="0">
                <a:solidFill>
                  <a:srgbClr val="007C6A"/>
                </a:solidFill>
                <a:latin typeface="+mn-ea"/>
                <a:cs typeface="+mj-cs"/>
                <a:sym typeface="Arial" panose="020B0604020202020204" pitchFamily="34" charset="0"/>
              </a:rPr>
              <a:t>3 </a:t>
            </a:r>
            <a:r>
              <a:rPr lang="zh-CN" altLang="en-US" sz="1600" b="1" dirty="0">
                <a:solidFill>
                  <a:srgbClr val="007C6A"/>
                </a:solidFill>
                <a:latin typeface="+mn-ea"/>
                <a:cs typeface="+mj-cs"/>
                <a:sym typeface="Arial" panose="020B0604020202020204" pitchFamily="34" charset="0"/>
              </a:rPr>
              <a:t>如果其他人修改了，你可以更新资源。</a:t>
            </a:r>
            <a:endParaRPr lang="en-US" altLang="zh-CN" sz="1600" b="1" dirty="0">
              <a:solidFill>
                <a:srgbClr val="007C6A"/>
              </a:solidFill>
              <a:latin typeface="+mn-ea"/>
              <a:cs typeface="+mj-cs"/>
              <a:sym typeface="Arial" panose="020B0604020202020204" pitchFamily="34" charset="0"/>
            </a:endParaRPr>
          </a:p>
          <a:p>
            <a:r>
              <a:rPr lang="en-US" altLang="zh-CN" sz="1600" b="1" dirty="0">
                <a:solidFill>
                  <a:srgbClr val="007C6A"/>
                </a:solidFill>
                <a:latin typeface="+mn-ea"/>
                <a:cs typeface="+mj-cs"/>
                <a:sym typeface="Arial" panose="020B0604020202020204" pitchFamily="34" charset="0"/>
              </a:rPr>
              <a:t>4 </a:t>
            </a:r>
            <a:r>
              <a:rPr lang="zh-CN" altLang="en-US" sz="1600" b="1" dirty="0">
                <a:solidFill>
                  <a:srgbClr val="007C6A"/>
                </a:solidFill>
                <a:latin typeface="+mn-ea"/>
                <a:cs typeface="+mj-cs"/>
                <a:sym typeface="Arial" panose="020B0604020202020204" pitchFamily="34" charset="0"/>
              </a:rPr>
              <a:t>在提交前查看修改。</a:t>
            </a:r>
          </a:p>
          <a:p>
            <a:r>
              <a:rPr lang="en-US" altLang="zh-CN" sz="1600" b="1" dirty="0">
                <a:solidFill>
                  <a:srgbClr val="007C6A"/>
                </a:solidFill>
                <a:latin typeface="+mn-ea"/>
                <a:cs typeface="+mj-cs"/>
                <a:sym typeface="Arial" panose="020B0604020202020204" pitchFamily="34" charset="0"/>
              </a:rPr>
              <a:t>5 </a:t>
            </a:r>
            <a:r>
              <a:rPr lang="zh-CN" altLang="en-US" sz="1600" b="1" dirty="0">
                <a:solidFill>
                  <a:srgbClr val="007C6A"/>
                </a:solidFill>
                <a:latin typeface="+mn-ea"/>
                <a:cs typeface="+mj-cs"/>
                <a:sym typeface="Arial" panose="020B0604020202020204" pitchFamily="34" charset="0"/>
              </a:rPr>
              <a:t>提交修改。</a:t>
            </a:r>
          </a:p>
          <a:p>
            <a:r>
              <a:rPr lang="en-US" altLang="zh-CN" sz="1600" b="1" dirty="0">
                <a:solidFill>
                  <a:srgbClr val="007C6A"/>
                </a:solidFill>
                <a:latin typeface="+mn-ea"/>
                <a:cs typeface="+mj-cs"/>
                <a:sym typeface="Arial" panose="020B0604020202020204" pitchFamily="34" charset="0"/>
              </a:rPr>
              <a:t>6 </a:t>
            </a:r>
            <a:r>
              <a:rPr lang="zh-CN" altLang="en-US" sz="1600" b="1" dirty="0">
                <a:solidFill>
                  <a:srgbClr val="007C6A"/>
                </a:solidFill>
                <a:latin typeface="+mn-ea"/>
                <a:cs typeface="+mj-cs"/>
                <a:sym typeface="Arial" panose="020B0604020202020204" pitchFamily="34" charset="0"/>
              </a:rPr>
              <a:t>在修改完成后，如果发现错误，可以撤回提交并再次修改并提交</a:t>
            </a:r>
            <a:r>
              <a:rPr lang="zh-CN" altLang="en-US" sz="1600" b="1" dirty="0">
                <a:solidFill>
                  <a:srgbClr val="0070C0"/>
                </a:solidFill>
                <a:latin typeface="Arial" panose="020B0604020202020204" pitchFamily="34" charset="0"/>
                <a:ea typeface="微软雅黑" panose="020B0503020204020204" pitchFamily="34" charset="-122"/>
                <a:sym typeface="Arial" panose="020B0604020202020204" pitchFamily="34" charset="0"/>
              </a:rPr>
              <a:t>。</a:t>
            </a:r>
            <a:endParaRPr lang="zh-CN" altLang="en-US" sz="1600" b="1" dirty="0">
              <a:latin typeface="Arial" panose="020B0604020202020204" pitchFamily="34" charset="0"/>
              <a:ea typeface="微软雅黑" panose="020B0503020204020204" pitchFamily="34" charset="-122"/>
              <a:sym typeface="Arial" panose="020B0604020202020204" pitchFamily="34" charset="0"/>
            </a:endParaRPr>
          </a:p>
        </p:txBody>
      </p:sp>
      <p:pic>
        <p:nvPicPr>
          <p:cNvPr id="3" name="Picture 2">
            <a:extLst>
              <a:ext uri="{FF2B5EF4-FFF2-40B4-BE49-F238E27FC236}">
                <a16:creationId xmlns:a16="http://schemas.microsoft.com/office/drawing/2014/main" id="{550D8525-91E9-4331-85FE-E05F04BA7900}"/>
              </a:ext>
            </a:extLst>
          </p:cNvPr>
          <p:cNvPicPr>
            <a:picLocks noChangeAspect="1" noChangeArrowheads="1"/>
          </p:cNvPicPr>
          <p:nvPr/>
        </p:nvPicPr>
        <p:blipFill>
          <a:blip r:embed="rId2" cstate="print"/>
          <a:srcRect/>
          <a:stretch>
            <a:fillRect/>
          </a:stretch>
        </p:blipFill>
        <p:spPr bwMode="auto">
          <a:xfrm>
            <a:off x="2492689" y="2888479"/>
            <a:ext cx="6540215" cy="2255021"/>
          </a:xfrm>
          <a:prstGeom prst="rect">
            <a:avLst/>
          </a:prstGeom>
          <a:noFill/>
          <a:ln w="9525">
            <a:noFill/>
            <a:miter lim="800000"/>
            <a:headEnd/>
            <a:tailEnd/>
          </a:ln>
        </p:spPr>
      </p:pic>
    </p:spTree>
    <p:extLst>
      <p:ext uri="{BB962C8B-B14F-4D97-AF65-F5344CB8AC3E}">
        <p14:creationId xmlns:p14="http://schemas.microsoft.com/office/powerpoint/2010/main" val="357858550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文本框 14"/>
          <p:cNvSpPr txBox="1"/>
          <p:nvPr/>
        </p:nvSpPr>
        <p:spPr>
          <a:xfrm>
            <a:off x="434512" y="363879"/>
            <a:ext cx="4260620" cy="720903"/>
          </a:xfrm>
          <a:prstGeom prst="rect">
            <a:avLst/>
          </a:prstGeom>
          <a:noFill/>
        </p:spPr>
        <p:txBody>
          <a:bodyPr wrap="square" lIns="68579" tIns="34290" rIns="68579" bIns="34290" rtlCol="0">
            <a:spAutoFit/>
          </a:bodyPr>
          <a:lstStyle/>
          <a:p>
            <a:pPr>
              <a:lnSpc>
                <a:spcPct val="150000"/>
              </a:lnSpc>
            </a:pPr>
            <a:r>
              <a:rPr lang="en-US" altLang="zh-CN" sz="3200" b="1" dirty="0">
                <a:solidFill>
                  <a:srgbClr val="007C6A"/>
                </a:solidFill>
                <a:latin typeface="+mn-ea"/>
                <a:cs typeface="+mj-cs"/>
                <a:sym typeface="Arial" panose="020B0604020202020204" pitchFamily="34" charset="0"/>
              </a:rPr>
              <a:t>GitHub </a:t>
            </a:r>
            <a:r>
              <a:rPr lang="zh-CN" altLang="en-US" sz="3200" b="1" dirty="0">
                <a:solidFill>
                  <a:srgbClr val="007C6A"/>
                </a:solidFill>
                <a:latin typeface="+mn-ea"/>
                <a:cs typeface="+mj-cs"/>
                <a:sym typeface="Arial" panose="020B0604020202020204" pitchFamily="34" charset="0"/>
              </a:rPr>
              <a:t>之</a:t>
            </a:r>
            <a:r>
              <a:rPr lang="en-US" altLang="zh-CN" sz="3200" b="1" dirty="0">
                <a:solidFill>
                  <a:srgbClr val="007C6A"/>
                </a:solidFill>
                <a:latin typeface="+mn-ea"/>
                <a:cs typeface="+mj-cs"/>
                <a:sym typeface="Arial" panose="020B0604020202020204" pitchFamily="34" charset="0"/>
              </a:rPr>
              <a:t>Fork</a:t>
            </a:r>
          </a:p>
        </p:txBody>
      </p:sp>
      <p:sp>
        <p:nvSpPr>
          <p:cNvPr id="3" name="文本框 14">
            <a:extLst>
              <a:ext uri="{FF2B5EF4-FFF2-40B4-BE49-F238E27FC236}">
                <a16:creationId xmlns:a16="http://schemas.microsoft.com/office/drawing/2014/main" id="{51B7D875-264B-481E-97B0-1D092734905B}"/>
              </a:ext>
            </a:extLst>
          </p:cNvPr>
          <p:cNvSpPr txBox="1"/>
          <p:nvPr/>
        </p:nvSpPr>
        <p:spPr>
          <a:xfrm>
            <a:off x="0" y="1084782"/>
            <a:ext cx="9144000" cy="3947234"/>
          </a:xfrm>
          <a:prstGeom prst="rect">
            <a:avLst/>
          </a:prstGeom>
          <a:noFill/>
        </p:spPr>
        <p:txBody>
          <a:bodyPr wrap="square" lIns="68579" tIns="34290" rIns="68579" bIns="34290" rtlCol="0">
            <a:spAutoFit/>
          </a:bodyPr>
          <a:lstStyle/>
          <a:p>
            <a:pPr>
              <a:lnSpc>
                <a:spcPct val="150000"/>
              </a:lnSpc>
            </a:pPr>
            <a:r>
              <a:rPr lang="zh-CN" altLang="en-US" b="1" dirty="0">
                <a:solidFill>
                  <a:srgbClr val="007C6A"/>
                </a:solidFill>
                <a:latin typeface="+mn-ea"/>
                <a:cs typeface="+mj-cs"/>
                <a:sym typeface="Arial" panose="020B0604020202020204" pitchFamily="34" charset="0"/>
              </a:rPr>
              <a:t>现在的情景是</a:t>
            </a:r>
            <a:r>
              <a:rPr lang="en-US" altLang="zh-CN" b="1" dirty="0">
                <a:solidFill>
                  <a:srgbClr val="007C6A"/>
                </a:solidFill>
                <a:latin typeface="+mn-ea"/>
                <a:cs typeface="+mj-cs"/>
                <a:sym typeface="Arial" panose="020B0604020202020204" pitchFamily="34" charset="0"/>
              </a:rPr>
              <a:t>,</a:t>
            </a:r>
            <a:r>
              <a:rPr lang="zh-CN" altLang="en-US" b="1" dirty="0">
                <a:solidFill>
                  <a:srgbClr val="007C6A"/>
                </a:solidFill>
                <a:latin typeface="+mn-ea"/>
                <a:cs typeface="+mj-cs"/>
                <a:sym typeface="Arial" panose="020B0604020202020204" pitchFamily="34" charset="0"/>
              </a:rPr>
              <a:t>用叉子把别人的东西（</a:t>
            </a:r>
            <a:r>
              <a:rPr lang="en-US" altLang="zh-CN" b="1" dirty="0">
                <a:solidFill>
                  <a:srgbClr val="007C6A"/>
                </a:solidFill>
                <a:latin typeface="+mn-ea"/>
                <a:cs typeface="+mj-cs"/>
                <a:sym typeface="Arial" panose="020B0604020202020204" pitchFamily="34" charset="0"/>
              </a:rPr>
              <a:t>copy no cut</a:t>
            </a:r>
            <a:r>
              <a:rPr lang="zh-CN" altLang="en-US" b="1" dirty="0">
                <a:solidFill>
                  <a:srgbClr val="007C6A"/>
                </a:solidFill>
                <a:latin typeface="+mn-ea"/>
                <a:cs typeface="+mj-cs"/>
                <a:sym typeface="Arial" panose="020B0604020202020204" pitchFamily="34" charset="0"/>
              </a:rPr>
              <a:t>）叉到你碗里～</a:t>
            </a:r>
          </a:p>
          <a:p>
            <a:pPr>
              <a:lnSpc>
                <a:spcPct val="150000"/>
              </a:lnSpc>
            </a:pPr>
            <a:r>
              <a:rPr lang="zh-CN" altLang="en-US" b="1" dirty="0">
                <a:solidFill>
                  <a:srgbClr val="007C6A"/>
                </a:solidFill>
                <a:latin typeface="+mn-ea"/>
                <a:cs typeface="+mj-cs"/>
                <a:sym typeface="Arial" panose="020B0604020202020204" pitchFamily="34" charset="0"/>
              </a:rPr>
              <a:t>就是把别人的项目</a:t>
            </a:r>
            <a:r>
              <a:rPr lang="en-US" altLang="zh-CN" b="1" dirty="0">
                <a:solidFill>
                  <a:srgbClr val="007C6A"/>
                </a:solidFill>
                <a:latin typeface="+mn-ea"/>
                <a:cs typeface="+mj-cs"/>
                <a:sym typeface="Arial" panose="020B0604020202020204" pitchFamily="34" charset="0"/>
              </a:rPr>
              <a:t>clone</a:t>
            </a:r>
            <a:r>
              <a:rPr lang="zh-CN" altLang="en-US" b="1" dirty="0">
                <a:solidFill>
                  <a:srgbClr val="007C6A"/>
                </a:solidFill>
                <a:latin typeface="+mn-ea"/>
                <a:cs typeface="+mj-cs"/>
                <a:sym typeface="Arial" panose="020B0604020202020204" pitchFamily="34" charset="0"/>
              </a:rPr>
              <a:t>一份，但是</a:t>
            </a:r>
            <a:r>
              <a:rPr lang="en-US" altLang="zh-CN" b="1" dirty="0">
                <a:solidFill>
                  <a:srgbClr val="007C6A"/>
                </a:solidFill>
                <a:latin typeface="+mn-ea"/>
                <a:cs typeface="+mj-cs"/>
                <a:sym typeface="Arial" panose="020B0604020202020204" pitchFamily="34" charset="0"/>
              </a:rPr>
              <a:t>owner</a:t>
            </a:r>
            <a:r>
              <a:rPr lang="zh-CN" altLang="en-US" b="1" dirty="0">
                <a:solidFill>
                  <a:srgbClr val="007C6A"/>
                </a:solidFill>
                <a:latin typeface="+mn-ea"/>
                <a:cs typeface="+mj-cs"/>
                <a:sym typeface="Arial" panose="020B0604020202020204" pitchFamily="34" charset="0"/>
              </a:rPr>
              <a:t>变成自己，这样你就可以在遵守</a:t>
            </a:r>
            <a:r>
              <a:rPr lang="en-US" altLang="zh-CN" b="1" dirty="0">
                <a:solidFill>
                  <a:srgbClr val="007C6A"/>
                </a:solidFill>
                <a:latin typeface="+mn-ea"/>
                <a:cs typeface="+mj-cs"/>
                <a:sym typeface="Arial" panose="020B0604020202020204" pitchFamily="34" charset="0"/>
              </a:rPr>
              <a:t>Open source license</a:t>
            </a:r>
            <a:r>
              <a:rPr lang="zh-CN" altLang="en-US" b="1" dirty="0">
                <a:solidFill>
                  <a:srgbClr val="007C6A"/>
                </a:solidFill>
                <a:latin typeface="+mn-ea"/>
                <a:cs typeface="+mj-cs"/>
                <a:sym typeface="Arial" panose="020B0604020202020204" pitchFamily="34" charset="0"/>
              </a:rPr>
              <a:t>的前提下任意修改这个项目了。</a:t>
            </a:r>
            <a:endParaRPr lang="en-US" altLang="zh-CN" b="1" dirty="0">
              <a:solidFill>
                <a:srgbClr val="007C6A"/>
              </a:solidFill>
              <a:latin typeface="+mn-ea"/>
              <a:cs typeface="+mj-cs"/>
              <a:sym typeface="Arial" panose="020B0604020202020204" pitchFamily="34" charset="0"/>
            </a:endParaRPr>
          </a:p>
          <a:p>
            <a:pPr>
              <a:lnSpc>
                <a:spcPct val="150000"/>
              </a:lnSpc>
            </a:pPr>
            <a:endParaRPr lang="en-US" altLang="zh-CN" b="1" dirty="0">
              <a:solidFill>
                <a:srgbClr val="007C6A"/>
              </a:solidFill>
              <a:latin typeface="+mn-ea"/>
              <a:cs typeface="+mj-cs"/>
              <a:sym typeface="Arial" panose="020B0604020202020204" pitchFamily="34" charset="0"/>
            </a:endParaRPr>
          </a:p>
          <a:p>
            <a:pPr>
              <a:lnSpc>
                <a:spcPct val="150000"/>
              </a:lnSpc>
            </a:pPr>
            <a:r>
              <a:rPr lang="en-US" altLang="zh-CN" b="1" dirty="0">
                <a:solidFill>
                  <a:srgbClr val="007C6A"/>
                </a:solidFill>
                <a:latin typeface="+mn-ea"/>
                <a:cs typeface="+mj-cs"/>
                <a:sym typeface="Arial" panose="020B0604020202020204" pitchFamily="34" charset="0"/>
              </a:rPr>
              <a:t>    </a:t>
            </a:r>
            <a:r>
              <a:rPr lang="zh-CN" altLang="en-US" b="1" dirty="0">
                <a:solidFill>
                  <a:srgbClr val="007C6A"/>
                </a:solidFill>
                <a:latin typeface="+mn-ea"/>
                <a:cs typeface="+mj-cs"/>
                <a:sym typeface="Arial" panose="020B0604020202020204" pitchFamily="34" charset="0"/>
              </a:rPr>
              <a:t>相当于你在原项目的主分支上又建立了一个分支，你可以在该分支上任意修改，如果想将你的修改合并到原项目中时，可以</a:t>
            </a:r>
            <a:r>
              <a:rPr lang="en-US" altLang="zh-CN" b="1" dirty="0">
                <a:solidFill>
                  <a:srgbClr val="007C6A"/>
                </a:solidFill>
                <a:latin typeface="+mn-ea"/>
                <a:cs typeface="+mj-cs"/>
                <a:sym typeface="Arial" panose="020B0604020202020204" pitchFamily="34" charset="0"/>
              </a:rPr>
              <a:t>pull request</a:t>
            </a:r>
            <a:r>
              <a:rPr lang="zh-CN" altLang="en-US" b="1" dirty="0">
                <a:solidFill>
                  <a:srgbClr val="007C6A"/>
                </a:solidFill>
                <a:latin typeface="+mn-ea"/>
                <a:cs typeface="+mj-cs"/>
                <a:sym typeface="Arial" panose="020B0604020202020204" pitchFamily="34" charset="0"/>
              </a:rPr>
              <a:t>，这样原项目的作者就可以将你修改的东西合并到原项目的主分支上去，这样你就为开源项目贡献了代码，开源项目就会在大家共同的努力下不断壮大和完善。</a:t>
            </a:r>
            <a:endParaRPr lang="en-US" altLang="zh-CN" b="1" dirty="0">
              <a:solidFill>
                <a:srgbClr val="007C6A"/>
              </a:solidFill>
              <a:latin typeface="+mn-ea"/>
              <a:cs typeface="+mj-cs"/>
              <a:sym typeface="Arial" panose="020B0604020202020204" pitchFamily="34" charset="0"/>
            </a:endParaRPr>
          </a:p>
          <a:p>
            <a:endParaRPr lang="en-US" altLang="zh-CN" b="1" dirty="0">
              <a:solidFill>
                <a:srgbClr val="0070C0"/>
              </a:solidFill>
              <a:latin typeface="Arial" panose="020B0604020202020204" pitchFamily="34" charset="0"/>
              <a:ea typeface="微软雅黑" panose="020B0503020204020204" pitchFamily="34" charset="-122"/>
              <a:sym typeface="Arial" panose="020B0604020202020204" pitchFamily="34" charset="0"/>
            </a:endParaRPr>
          </a:p>
          <a:p>
            <a:endParaRPr lang="zh-CN" altLang="en-US" b="1" dirty="0">
              <a:latin typeface="Arial" panose="020B0604020202020204" pitchFamily="34" charset="0"/>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val="3286797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anim calcmode="lin" valueType="num">
                                      <p:cBhvr>
                                        <p:cTn id="8" dur="500" fill="hold"/>
                                        <p:tgtEl>
                                          <p:spTgt spid="42"/>
                                        </p:tgtEl>
                                        <p:attrNameLst>
                                          <p:attrName>ppt_x</p:attrName>
                                        </p:attrNameLst>
                                      </p:cBhvr>
                                      <p:tavLst>
                                        <p:tav tm="0">
                                          <p:val>
                                            <p:strVal val="#ppt_x"/>
                                          </p:val>
                                        </p:tav>
                                        <p:tav tm="100000">
                                          <p:val>
                                            <p:strVal val="#ppt_x"/>
                                          </p:val>
                                        </p:tav>
                                      </p:tavLst>
                                    </p:anim>
                                    <p:anim calcmode="lin" valueType="num">
                                      <p:cBhvr>
                                        <p:cTn id="9" dur="500" fill="hold"/>
                                        <p:tgtEl>
                                          <p:spTgt spid="4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文本框 14"/>
          <p:cNvSpPr txBox="1"/>
          <p:nvPr/>
        </p:nvSpPr>
        <p:spPr>
          <a:xfrm>
            <a:off x="434512" y="363879"/>
            <a:ext cx="4260620" cy="720903"/>
          </a:xfrm>
          <a:prstGeom prst="rect">
            <a:avLst/>
          </a:prstGeom>
          <a:noFill/>
        </p:spPr>
        <p:txBody>
          <a:bodyPr wrap="square" lIns="68579" tIns="34290" rIns="68579" bIns="34290" rtlCol="0">
            <a:spAutoFit/>
          </a:bodyPr>
          <a:lstStyle/>
          <a:p>
            <a:pPr>
              <a:lnSpc>
                <a:spcPct val="150000"/>
              </a:lnSpc>
            </a:pPr>
            <a:r>
              <a:rPr lang="en-US" altLang="zh-CN" sz="3200" b="1" dirty="0">
                <a:solidFill>
                  <a:srgbClr val="007C6A"/>
                </a:solidFill>
                <a:latin typeface="+mn-ea"/>
                <a:cs typeface="+mj-cs"/>
                <a:sym typeface="Arial" panose="020B0604020202020204" pitchFamily="34" charset="0"/>
              </a:rPr>
              <a:t>GitHub </a:t>
            </a:r>
            <a:r>
              <a:rPr lang="zh-CN" altLang="en-US" sz="3200" b="1" dirty="0">
                <a:solidFill>
                  <a:srgbClr val="007C6A"/>
                </a:solidFill>
                <a:latin typeface="+mn-ea"/>
                <a:cs typeface="+mj-cs"/>
                <a:sym typeface="Arial" panose="020B0604020202020204" pitchFamily="34" charset="0"/>
              </a:rPr>
              <a:t>之</a:t>
            </a:r>
            <a:r>
              <a:rPr lang="en-US" altLang="zh-CN" sz="3200" b="1" dirty="0">
                <a:solidFill>
                  <a:srgbClr val="007C6A"/>
                </a:solidFill>
                <a:latin typeface="+mn-ea"/>
                <a:cs typeface="+mj-cs"/>
                <a:sym typeface="Arial" panose="020B0604020202020204" pitchFamily="34" charset="0"/>
              </a:rPr>
              <a:t>Fork</a:t>
            </a:r>
          </a:p>
        </p:txBody>
      </p:sp>
      <p:pic>
        <p:nvPicPr>
          <p:cNvPr id="5" name="图片 4">
            <a:extLst>
              <a:ext uri="{FF2B5EF4-FFF2-40B4-BE49-F238E27FC236}">
                <a16:creationId xmlns:a16="http://schemas.microsoft.com/office/drawing/2014/main" id="{2545655A-CE0A-4B61-8D61-114A8D708E6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3323" y="1285337"/>
            <a:ext cx="7580120" cy="3858163"/>
          </a:xfrm>
          <a:prstGeom prst="rect">
            <a:avLst/>
          </a:prstGeom>
        </p:spPr>
      </p:pic>
    </p:spTree>
    <p:extLst>
      <p:ext uri="{BB962C8B-B14F-4D97-AF65-F5344CB8AC3E}">
        <p14:creationId xmlns:p14="http://schemas.microsoft.com/office/powerpoint/2010/main" val="3728115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anim calcmode="lin" valueType="num">
                                      <p:cBhvr>
                                        <p:cTn id="8" dur="500" fill="hold"/>
                                        <p:tgtEl>
                                          <p:spTgt spid="42"/>
                                        </p:tgtEl>
                                        <p:attrNameLst>
                                          <p:attrName>ppt_x</p:attrName>
                                        </p:attrNameLst>
                                      </p:cBhvr>
                                      <p:tavLst>
                                        <p:tav tm="0">
                                          <p:val>
                                            <p:strVal val="#ppt_x"/>
                                          </p:val>
                                        </p:tav>
                                        <p:tav tm="100000">
                                          <p:val>
                                            <p:strVal val="#ppt_x"/>
                                          </p:val>
                                        </p:tav>
                                      </p:tavLst>
                                    </p:anim>
                                    <p:anim calcmode="lin" valueType="num">
                                      <p:cBhvr>
                                        <p:cTn id="9" dur="500" fill="hold"/>
                                        <p:tgtEl>
                                          <p:spTgt spid="4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889686" y="4980"/>
            <a:ext cx="5023433" cy="400110"/>
          </a:xfrm>
          <a:prstGeom prst="rect">
            <a:avLst/>
          </a:prstGeom>
          <a:noFill/>
          <a:ln>
            <a:noFill/>
          </a:ln>
        </p:spPr>
        <p:txBody>
          <a:bodyPr wrap="square" rtlCol="0" anchor="t">
            <a:spAutoFit/>
          </a:bodyPr>
          <a:lstStyle/>
          <a:p>
            <a:r>
              <a:rPr lang="en-US" altLang="zh-CN" sz="2000" dirty="0" err="1">
                <a:latin typeface="方正兰亭粗黑简体" panose="02000000000000000000" pitchFamily="2" charset="-122"/>
                <a:ea typeface="方正兰亭粗黑简体" panose="02000000000000000000" pitchFamily="2" charset="-122"/>
              </a:rPr>
              <a:t>Github</a:t>
            </a:r>
            <a:r>
              <a:rPr lang="zh-CN" altLang="en-US" sz="2000" dirty="0">
                <a:latin typeface="方正兰亭粗黑简体" panose="02000000000000000000" pitchFamily="2" charset="-122"/>
                <a:ea typeface="方正兰亭粗黑简体" panose="02000000000000000000" pitchFamily="2" charset="-122"/>
              </a:rPr>
              <a:t>简介与实操</a:t>
            </a:r>
            <a:r>
              <a:rPr lang="en-US" altLang="zh-CN" sz="2000" dirty="0">
                <a:latin typeface="方正兰亭粗黑简体" panose="02000000000000000000" pitchFamily="2" charset="-122"/>
                <a:ea typeface="方正兰亭粗黑简体" panose="02000000000000000000" pitchFamily="2" charset="-122"/>
              </a:rPr>
              <a:t>—</a:t>
            </a:r>
            <a:r>
              <a:rPr lang="zh-CN" altLang="en-US" sz="2000" dirty="0">
                <a:latin typeface="方正兰亭粗黑简体" panose="02000000000000000000" pitchFamily="2" charset="-122"/>
                <a:ea typeface="方正兰亭粗黑简体" panose="02000000000000000000" pitchFamily="2" charset="-122"/>
              </a:rPr>
              <a:t>实操</a:t>
            </a:r>
            <a:r>
              <a:rPr lang="en-US" altLang="zh-CN" sz="2000" dirty="0">
                <a:latin typeface="方正兰亭粗黑简体" panose="02000000000000000000" pitchFamily="2" charset="-122"/>
                <a:ea typeface="方正兰亭粗黑简体" panose="02000000000000000000" pitchFamily="2" charset="-122"/>
              </a:rPr>
              <a:t>Fork</a:t>
            </a:r>
            <a:r>
              <a:rPr lang="zh-CN" altLang="en-US" sz="2000" dirty="0">
                <a:ln/>
                <a:effectLst>
                  <a:outerShdw blurRad="38100" dist="19050" dir="2700000" algn="tl" rotWithShape="0">
                    <a:schemeClr val="dk1">
                      <a:alpha val="40000"/>
                    </a:schemeClr>
                  </a:outerShdw>
                </a:effectLst>
              </a:rPr>
              <a:t> </a:t>
            </a:r>
            <a:endParaRPr lang="zh-CN" altLang="en-US" sz="2000" dirty="0">
              <a:ln/>
              <a:solidFill>
                <a:schemeClr val="tx1"/>
              </a:solidFill>
              <a:effectLst>
                <a:outerShdw blurRad="38100" dist="19050" dir="2700000" algn="tl" rotWithShape="0">
                  <a:schemeClr val="dk1">
                    <a:alpha val="40000"/>
                  </a:schemeClr>
                </a:outerShdw>
              </a:effectLst>
            </a:endParaRPr>
          </a:p>
        </p:txBody>
      </p:sp>
      <p:sp>
        <p:nvSpPr>
          <p:cNvPr id="37" name="圆柱形 36">
            <a:extLst>
              <a:ext uri="{FF2B5EF4-FFF2-40B4-BE49-F238E27FC236}">
                <a16:creationId xmlns:a16="http://schemas.microsoft.com/office/drawing/2014/main" id="{9DDA8ECA-B0C7-4A2A-8FB4-ABD70DEB9082}"/>
              </a:ext>
            </a:extLst>
          </p:cNvPr>
          <p:cNvSpPr/>
          <p:nvPr/>
        </p:nvSpPr>
        <p:spPr>
          <a:xfrm>
            <a:off x="1611575" y="2556664"/>
            <a:ext cx="711649" cy="588746"/>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git</a:t>
            </a:r>
            <a:endParaRPr lang="zh-CN" altLang="en-US" dirty="0"/>
          </a:p>
        </p:txBody>
      </p:sp>
      <p:sp>
        <p:nvSpPr>
          <p:cNvPr id="38" name="圆柱形 37">
            <a:extLst>
              <a:ext uri="{FF2B5EF4-FFF2-40B4-BE49-F238E27FC236}">
                <a16:creationId xmlns:a16="http://schemas.microsoft.com/office/drawing/2014/main" id="{83D2F675-920C-48D9-97A8-9199B9D4A609}"/>
              </a:ext>
            </a:extLst>
          </p:cNvPr>
          <p:cNvSpPr/>
          <p:nvPr/>
        </p:nvSpPr>
        <p:spPr>
          <a:xfrm>
            <a:off x="4003924" y="2461173"/>
            <a:ext cx="711649" cy="588746"/>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git</a:t>
            </a:r>
            <a:endParaRPr lang="zh-CN" altLang="en-US" dirty="0"/>
          </a:p>
        </p:txBody>
      </p:sp>
      <p:sp>
        <p:nvSpPr>
          <p:cNvPr id="42" name="左右箭头 23">
            <a:extLst>
              <a:ext uri="{FF2B5EF4-FFF2-40B4-BE49-F238E27FC236}">
                <a16:creationId xmlns:a16="http://schemas.microsoft.com/office/drawing/2014/main" id="{02108A3F-C051-4723-A547-DDF66454FD0A}"/>
              </a:ext>
            </a:extLst>
          </p:cNvPr>
          <p:cNvSpPr/>
          <p:nvPr/>
        </p:nvSpPr>
        <p:spPr>
          <a:xfrm rot="7743948">
            <a:off x="2088602" y="1985271"/>
            <a:ext cx="1085748" cy="30936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左右箭头 24">
            <a:extLst>
              <a:ext uri="{FF2B5EF4-FFF2-40B4-BE49-F238E27FC236}">
                <a16:creationId xmlns:a16="http://schemas.microsoft.com/office/drawing/2014/main" id="{32147ADD-3FA2-4CB9-9670-98052FF9C0DF}"/>
              </a:ext>
            </a:extLst>
          </p:cNvPr>
          <p:cNvSpPr/>
          <p:nvPr/>
        </p:nvSpPr>
        <p:spPr>
          <a:xfrm rot="2493230" flipV="1">
            <a:off x="4224782" y="3142510"/>
            <a:ext cx="771408" cy="298611"/>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左右箭头 25">
            <a:extLst>
              <a:ext uri="{FF2B5EF4-FFF2-40B4-BE49-F238E27FC236}">
                <a16:creationId xmlns:a16="http://schemas.microsoft.com/office/drawing/2014/main" id="{BAE73660-9C46-48A4-9F7C-277A14C1C59B}"/>
              </a:ext>
            </a:extLst>
          </p:cNvPr>
          <p:cNvSpPr/>
          <p:nvPr/>
        </p:nvSpPr>
        <p:spPr>
          <a:xfrm rot="7668110" flipV="1">
            <a:off x="1323441" y="3280366"/>
            <a:ext cx="734259" cy="324661"/>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云形 44">
            <a:extLst>
              <a:ext uri="{FF2B5EF4-FFF2-40B4-BE49-F238E27FC236}">
                <a16:creationId xmlns:a16="http://schemas.microsoft.com/office/drawing/2014/main" id="{13E306E8-04DA-401C-B3FF-45CDA4525FD0}"/>
              </a:ext>
            </a:extLst>
          </p:cNvPr>
          <p:cNvSpPr/>
          <p:nvPr/>
        </p:nvSpPr>
        <p:spPr>
          <a:xfrm>
            <a:off x="1903830" y="444901"/>
            <a:ext cx="5332466" cy="1386901"/>
          </a:xfrm>
          <a:prstGeom prst="cloud">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GitHub</a:t>
            </a:r>
            <a:endParaRPr lang="zh-CN" altLang="en-US" dirty="0"/>
          </a:p>
        </p:txBody>
      </p:sp>
      <p:sp>
        <p:nvSpPr>
          <p:cNvPr id="46" name="圆柱形 45">
            <a:extLst>
              <a:ext uri="{FF2B5EF4-FFF2-40B4-BE49-F238E27FC236}">
                <a16:creationId xmlns:a16="http://schemas.microsoft.com/office/drawing/2014/main" id="{9488179E-38BB-42E0-9E5A-8C3E2D9B4B7D}"/>
              </a:ext>
            </a:extLst>
          </p:cNvPr>
          <p:cNvSpPr/>
          <p:nvPr/>
        </p:nvSpPr>
        <p:spPr>
          <a:xfrm>
            <a:off x="2943278" y="1132226"/>
            <a:ext cx="654389" cy="427585"/>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47" name="矩形 46">
            <a:extLst>
              <a:ext uri="{FF2B5EF4-FFF2-40B4-BE49-F238E27FC236}">
                <a16:creationId xmlns:a16="http://schemas.microsoft.com/office/drawing/2014/main" id="{FD9F3D1F-D3F3-4DA4-B428-83083B9B3978}"/>
              </a:ext>
            </a:extLst>
          </p:cNvPr>
          <p:cNvSpPr/>
          <p:nvPr/>
        </p:nvSpPr>
        <p:spPr>
          <a:xfrm>
            <a:off x="2138883" y="907716"/>
            <a:ext cx="848309" cy="369332"/>
          </a:xfrm>
          <a:prstGeom prst="rect">
            <a:avLst/>
          </a:prstGeom>
        </p:spPr>
        <p:txBody>
          <a:bodyPr wrap="none">
            <a:spAutoFit/>
          </a:bodyPr>
          <a:lstStyle/>
          <a:p>
            <a:pPr algn="ctr"/>
            <a:r>
              <a:rPr lang="en-US" altLang="zh-CN" dirty="0"/>
              <a:t>GitHub</a:t>
            </a:r>
            <a:endParaRPr lang="zh-CN" altLang="en-US" dirty="0"/>
          </a:p>
        </p:txBody>
      </p:sp>
      <p:sp>
        <p:nvSpPr>
          <p:cNvPr id="48" name="圆柱形 47">
            <a:extLst>
              <a:ext uri="{FF2B5EF4-FFF2-40B4-BE49-F238E27FC236}">
                <a16:creationId xmlns:a16="http://schemas.microsoft.com/office/drawing/2014/main" id="{545E8139-93B6-452B-8989-88E4D0BA8F47}"/>
              </a:ext>
            </a:extLst>
          </p:cNvPr>
          <p:cNvSpPr/>
          <p:nvPr/>
        </p:nvSpPr>
        <p:spPr>
          <a:xfrm>
            <a:off x="5232444" y="773009"/>
            <a:ext cx="654389" cy="427585"/>
          </a:xfrm>
          <a:prstGeom prst="can">
            <a:avLst/>
          </a:prstGeom>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49" name="右箭头 31">
            <a:extLst>
              <a:ext uri="{FF2B5EF4-FFF2-40B4-BE49-F238E27FC236}">
                <a16:creationId xmlns:a16="http://schemas.microsoft.com/office/drawing/2014/main" id="{F7AD1502-658D-4CBB-BBDD-C4638B75C849}"/>
              </a:ext>
            </a:extLst>
          </p:cNvPr>
          <p:cNvSpPr/>
          <p:nvPr/>
        </p:nvSpPr>
        <p:spPr>
          <a:xfrm rot="20920706">
            <a:off x="3655809" y="948974"/>
            <a:ext cx="1370014" cy="173696"/>
          </a:xfrm>
          <a:prstGeom prst="rightArrow">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矩形 49">
            <a:extLst>
              <a:ext uri="{FF2B5EF4-FFF2-40B4-BE49-F238E27FC236}">
                <a16:creationId xmlns:a16="http://schemas.microsoft.com/office/drawing/2014/main" id="{D95F8589-3042-4F6C-A989-FDDF63307EA3}"/>
              </a:ext>
            </a:extLst>
          </p:cNvPr>
          <p:cNvSpPr/>
          <p:nvPr/>
        </p:nvSpPr>
        <p:spPr>
          <a:xfrm>
            <a:off x="3951984" y="617470"/>
            <a:ext cx="593497" cy="369332"/>
          </a:xfrm>
          <a:prstGeom prst="rect">
            <a:avLst/>
          </a:prstGeom>
        </p:spPr>
        <p:txBody>
          <a:bodyPr wrap="none">
            <a:spAutoFit/>
          </a:bodyPr>
          <a:lstStyle/>
          <a:p>
            <a:pPr algn="ctr"/>
            <a:r>
              <a:rPr lang="en-US" altLang="zh-CN" dirty="0"/>
              <a:t>Fork</a:t>
            </a:r>
            <a:endParaRPr lang="zh-CN" altLang="en-US" dirty="0"/>
          </a:p>
        </p:txBody>
      </p:sp>
      <p:sp>
        <p:nvSpPr>
          <p:cNvPr id="51" name="右箭头 33">
            <a:extLst>
              <a:ext uri="{FF2B5EF4-FFF2-40B4-BE49-F238E27FC236}">
                <a16:creationId xmlns:a16="http://schemas.microsoft.com/office/drawing/2014/main" id="{89CBDC60-B11E-4F4E-B2A0-81B2B773370B}"/>
              </a:ext>
            </a:extLst>
          </p:cNvPr>
          <p:cNvSpPr/>
          <p:nvPr/>
        </p:nvSpPr>
        <p:spPr>
          <a:xfrm rot="10056204">
            <a:off x="3743602" y="1205564"/>
            <a:ext cx="1370014" cy="173696"/>
          </a:xfrm>
          <a:prstGeom prst="rightArrow">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a:extLst>
              <a:ext uri="{FF2B5EF4-FFF2-40B4-BE49-F238E27FC236}">
                <a16:creationId xmlns:a16="http://schemas.microsoft.com/office/drawing/2014/main" id="{CE95F3AC-7C20-4FA4-8ABC-4C7529BDAD04}"/>
              </a:ext>
            </a:extLst>
          </p:cNvPr>
          <p:cNvSpPr/>
          <p:nvPr/>
        </p:nvSpPr>
        <p:spPr>
          <a:xfrm>
            <a:off x="3894085" y="1294956"/>
            <a:ext cx="1302793" cy="369332"/>
          </a:xfrm>
          <a:prstGeom prst="rect">
            <a:avLst/>
          </a:prstGeom>
        </p:spPr>
        <p:txBody>
          <a:bodyPr wrap="none">
            <a:spAutoFit/>
          </a:bodyPr>
          <a:lstStyle/>
          <a:p>
            <a:pPr algn="ctr"/>
            <a:r>
              <a:rPr lang="en-US" altLang="zh-CN" dirty="0"/>
              <a:t>pull request</a:t>
            </a:r>
            <a:endParaRPr lang="zh-CN" altLang="en-US" dirty="0"/>
          </a:p>
        </p:txBody>
      </p:sp>
      <p:sp>
        <p:nvSpPr>
          <p:cNvPr id="54" name="右箭头 37">
            <a:extLst>
              <a:ext uri="{FF2B5EF4-FFF2-40B4-BE49-F238E27FC236}">
                <a16:creationId xmlns:a16="http://schemas.microsoft.com/office/drawing/2014/main" id="{5513AD25-2145-4225-B6F9-0C93592BB931}"/>
              </a:ext>
            </a:extLst>
          </p:cNvPr>
          <p:cNvSpPr/>
          <p:nvPr/>
        </p:nvSpPr>
        <p:spPr>
          <a:xfrm rot="13587810">
            <a:off x="5404216" y="1819608"/>
            <a:ext cx="1537495" cy="242817"/>
          </a:xfrm>
          <a:prstGeom prst="rightArrow">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圆柱形 54">
            <a:extLst>
              <a:ext uri="{FF2B5EF4-FFF2-40B4-BE49-F238E27FC236}">
                <a16:creationId xmlns:a16="http://schemas.microsoft.com/office/drawing/2014/main" id="{55EF4E75-F256-4865-B794-32D19D7A45BA}"/>
              </a:ext>
            </a:extLst>
          </p:cNvPr>
          <p:cNvSpPr/>
          <p:nvPr/>
        </p:nvSpPr>
        <p:spPr>
          <a:xfrm>
            <a:off x="6845331" y="2372514"/>
            <a:ext cx="677538" cy="546416"/>
          </a:xfrm>
          <a:prstGeom prst="can">
            <a:avLst/>
          </a:prstGeom>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t>git</a:t>
            </a:r>
            <a:endParaRPr lang="en-US" altLang="zh-CN" dirty="0"/>
          </a:p>
        </p:txBody>
      </p:sp>
      <p:cxnSp>
        <p:nvCxnSpPr>
          <p:cNvPr id="56" name="直接箭头连接符 55">
            <a:extLst>
              <a:ext uri="{FF2B5EF4-FFF2-40B4-BE49-F238E27FC236}">
                <a16:creationId xmlns:a16="http://schemas.microsoft.com/office/drawing/2014/main" id="{183C2077-6830-4888-B3C8-BFB9E977B66B}"/>
              </a:ext>
            </a:extLst>
          </p:cNvPr>
          <p:cNvCxnSpPr>
            <a:cxnSpLocks/>
            <a:endCxn id="52" idx="0"/>
          </p:cNvCxnSpPr>
          <p:nvPr/>
        </p:nvCxnSpPr>
        <p:spPr>
          <a:xfrm flipV="1">
            <a:off x="1466277" y="1294956"/>
            <a:ext cx="3079205" cy="2805139"/>
          </a:xfrm>
          <a:prstGeom prst="straightConnector1">
            <a:avLst/>
          </a:prstGeom>
          <a:ln w="57150">
            <a:solidFill>
              <a:srgbClr val="FB9C25"/>
            </a:solidFill>
            <a:prstDash val="sys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57" name="左右箭头 22">
            <a:extLst>
              <a:ext uri="{FF2B5EF4-FFF2-40B4-BE49-F238E27FC236}">
                <a16:creationId xmlns:a16="http://schemas.microsoft.com/office/drawing/2014/main" id="{CB92AB09-E51A-4460-8398-1F49DC74F56D}"/>
              </a:ext>
            </a:extLst>
          </p:cNvPr>
          <p:cNvSpPr/>
          <p:nvPr/>
        </p:nvSpPr>
        <p:spPr>
          <a:xfrm rot="2899821">
            <a:off x="3277994" y="1909914"/>
            <a:ext cx="977391" cy="309405"/>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右箭头 39">
            <a:extLst>
              <a:ext uri="{FF2B5EF4-FFF2-40B4-BE49-F238E27FC236}">
                <a16:creationId xmlns:a16="http://schemas.microsoft.com/office/drawing/2014/main" id="{D6C49458-4DBC-406C-BB22-4E1C3B044FBC}"/>
              </a:ext>
            </a:extLst>
          </p:cNvPr>
          <p:cNvSpPr/>
          <p:nvPr/>
        </p:nvSpPr>
        <p:spPr>
          <a:xfrm rot="2647943">
            <a:off x="5706754" y="1701259"/>
            <a:ext cx="1537495" cy="242817"/>
          </a:xfrm>
          <a:prstGeom prst="rightArrow">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矩形 61">
            <a:extLst>
              <a:ext uri="{FF2B5EF4-FFF2-40B4-BE49-F238E27FC236}">
                <a16:creationId xmlns:a16="http://schemas.microsoft.com/office/drawing/2014/main" id="{D177AF2B-24EE-4B0B-A430-6102852FBB6B}"/>
              </a:ext>
            </a:extLst>
          </p:cNvPr>
          <p:cNvSpPr/>
          <p:nvPr/>
        </p:nvSpPr>
        <p:spPr>
          <a:xfrm>
            <a:off x="6530164" y="1524657"/>
            <a:ext cx="694421" cy="369332"/>
          </a:xfrm>
          <a:prstGeom prst="rect">
            <a:avLst/>
          </a:prstGeom>
        </p:spPr>
        <p:txBody>
          <a:bodyPr wrap="none">
            <a:spAutoFit/>
          </a:bodyPr>
          <a:lstStyle/>
          <a:p>
            <a:pPr algn="ctr"/>
            <a:r>
              <a:rPr lang="en-US" altLang="zh-CN" dirty="0"/>
              <a:t>clone</a:t>
            </a:r>
            <a:endParaRPr lang="zh-CN" altLang="en-US" dirty="0"/>
          </a:p>
        </p:txBody>
      </p:sp>
      <p:sp>
        <p:nvSpPr>
          <p:cNvPr id="63" name="矩形 62">
            <a:extLst>
              <a:ext uri="{FF2B5EF4-FFF2-40B4-BE49-F238E27FC236}">
                <a16:creationId xmlns:a16="http://schemas.microsoft.com/office/drawing/2014/main" id="{D36D54E5-D5B7-46AB-A340-EC8DFA535A00}"/>
              </a:ext>
            </a:extLst>
          </p:cNvPr>
          <p:cNvSpPr/>
          <p:nvPr/>
        </p:nvSpPr>
        <p:spPr>
          <a:xfrm>
            <a:off x="5450670" y="1832034"/>
            <a:ext cx="639919" cy="369332"/>
          </a:xfrm>
          <a:prstGeom prst="rect">
            <a:avLst/>
          </a:prstGeom>
        </p:spPr>
        <p:txBody>
          <a:bodyPr wrap="none">
            <a:spAutoFit/>
          </a:bodyPr>
          <a:lstStyle/>
          <a:p>
            <a:pPr algn="ctr"/>
            <a:r>
              <a:rPr lang="en-US" altLang="zh-CN" dirty="0"/>
              <a:t>push</a:t>
            </a:r>
            <a:endParaRPr lang="zh-CN" altLang="en-US" dirty="0"/>
          </a:p>
        </p:txBody>
      </p:sp>
      <p:sp>
        <p:nvSpPr>
          <p:cNvPr id="64" name="矩形 63">
            <a:extLst>
              <a:ext uri="{FF2B5EF4-FFF2-40B4-BE49-F238E27FC236}">
                <a16:creationId xmlns:a16="http://schemas.microsoft.com/office/drawing/2014/main" id="{FECDFB65-3183-4544-9927-3934E0617636}"/>
              </a:ext>
            </a:extLst>
          </p:cNvPr>
          <p:cNvSpPr/>
          <p:nvPr/>
        </p:nvSpPr>
        <p:spPr>
          <a:xfrm>
            <a:off x="2456014" y="3440289"/>
            <a:ext cx="1886800" cy="369332"/>
          </a:xfrm>
          <a:prstGeom prst="rect">
            <a:avLst/>
          </a:prstGeom>
        </p:spPr>
        <p:txBody>
          <a:bodyPr wrap="none">
            <a:spAutoFit/>
          </a:bodyPr>
          <a:lstStyle/>
          <a:p>
            <a:pPr algn="ctr"/>
            <a:r>
              <a:rPr lang="zh-CN" altLang="en-US" dirty="0"/>
              <a:t>在</a:t>
            </a:r>
            <a:r>
              <a:rPr lang="en-US" altLang="zh-CN" dirty="0" err="1"/>
              <a:t>Github</a:t>
            </a:r>
            <a:r>
              <a:rPr lang="zh-CN" altLang="en-US" dirty="0"/>
              <a:t>上</a:t>
            </a:r>
            <a:r>
              <a:rPr lang="en-US" altLang="zh-CN" dirty="0"/>
              <a:t>merge</a:t>
            </a:r>
            <a:endParaRPr lang="zh-CN" altLang="en-US" dirty="0"/>
          </a:p>
        </p:txBody>
      </p:sp>
      <p:sp>
        <p:nvSpPr>
          <p:cNvPr id="30" name="矩形 29">
            <a:extLst>
              <a:ext uri="{FF2B5EF4-FFF2-40B4-BE49-F238E27FC236}">
                <a16:creationId xmlns:a16="http://schemas.microsoft.com/office/drawing/2014/main" id="{445BBBB3-DE5E-498B-901B-B450AF911152}"/>
              </a:ext>
            </a:extLst>
          </p:cNvPr>
          <p:cNvSpPr/>
          <p:nvPr/>
        </p:nvSpPr>
        <p:spPr>
          <a:xfrm>
            <a:off x="590854" y="3816107"/>
            <a:ext cx="779381" cy="369332"/>
          </a:xfrm>
          <a:prstGeom prst="rect">
            <a:avLst/>
          </a:prstGeom>
        </p:spPr>
        <p:txBody>
          <a:bodyPr wrap="none">
            <a:spAutoFit/>
          </a:bodyPr>
          <a:lstStyle/>
          <a:p>
            <a:r>
              <a:rPr lang="zh-CN" altLang="en-US" dirty="0"/>
              <a:t>成员</a:t>
            </a:r>
            <a:r>
              <a:rPr lang="en-US" altLang="zh-CN" dirty="0"/>
              <a:t>A</a:t>
            </a:r>
            <a:endParaRPr lang="zh-CN" altLang="en-US" dirty="0"/>
          </a:p>
        </p:txBody>
      </p:sp>
      <p:sp>
        <p:nvSpPr>
          <p:cNvPr id="31" name="矩形 30">
            <a:extLst>
              <a:ext uri="{FF2B5EF4-FFF2-40B4-BE49-F238E27FC236}">
                <a16:creationId xmlns:a16="http://schemas.microsoft.com/office/drawing/2014/main" id="{C7B01A37-5D7C-48E5-9CFC-557E0826D6C4}"/>
              </a:ext>
            </a:extLst>
          </p:cNvPr>
          <p:cNvSpPr/>
          <p:nvPr/>
        </p:nvSpPr>
        <p:spPr>
          <a:xfrm>
            <a:off x="4428609" y="3868097"/>
            <a:ext cx="800219" cy="369332"/>
          </a:xfrm>
          <a:prstGeom prst="rect">
            <a:avLst/>
          </a:prstGeom>
        </p:spPr>
        <p:txBody>
          <a:bodyPr wrap="none">
            <a:spAutoFit/>
          </a:bodyPr>
          <a:lstStyle/>
          <a:p>
            <a:r>
              <a:rPr lang="zh-CN" altLang="en-US" dirty="0"/>
              <a:t>成员</a:t>
            </a:r>
            <a:r>
              <a:rPr lang="en-US" altLang="zh-CN" dirty="0"/>
              <a:t>B</a:t>
            </a:r>
            <a:endParaRPr lang="zh-CN" altLang="en-US" dirty="0"/>
          </a:p>
        </p:txBody>
      </p:sp>
      <p:sp>
        <p:nvSpPr>
          <p:cNvPr id="32" name="矩形 31">
            <a:extLst>
              <a:ext uri="{FF2B5EF4-FFF2-40B4-BE49-F238E27FC236}">
                <a16:creationId xmlns:a16="http://schemas.microsoft.com/office/drawing/2014/main" id="{9519C74A-5288-4BCC-9E66-9DA1DD35FC69}"/>
              </a:ext>
            </a:extLst>
          </p:cNvPr>
          <p:cNvSpPr/>
          <p:nvPr/>
        </p:nvSpPr>
        <p:spPr>
          <a:xfrm>
            <a:off x="7027338" y="3155524"/>
            <a:ext cx="813043" cy="369332"/>
          </a:xfrm>
          <a:prstGeom prst="rect">
            <a:avLst/>
          </a:prstGeom>
        </p:spPr>
        <p:txBody>
          <a:bodyPr wrap="none">
            <a:spAutoFit/>
          </a:bodyPr>
          <a:lstStyle/>
          <a:p>
            <a:r>
              <a:rPr lang="zh-CN" altLang="en-US" dirty="0"/>
              <a:t>成员</a:t>
            </a:r>
            <a:r>
              <a:rPr lang="en-US" altLang="zh-CN" dirty="0"/>
              <a:t>C</a:t>
            </a:r>
            <a:endParaRPr lang="zh-CN" altLang="en-US" dirty="0"/>
          </a:p>
        </p:txBody>
      </p:sp>
    </p:spTree>
    <p:custDataLst>
      <p:tags r:id="rId1"/>
    </p:custDataLst>
    <p:extLst>
      <p:ext uri="{BB962C8B-B14F-4D97-AF65-F5344CB8AC3E}">
        <p14:creationId xmlns:p14="http://schemas.microsoft.com/office/powerpoint/2010/main" val="3268293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wipe(left)">
                                      <p:cBhvr>
                                        <p:cTn id="7" dur="500"/>
                                        <p:tgtEl>
                                          <p:spTgt spid="50"/>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49"/>
                                        </p:tgtEl>
                                        <p:attrNameLst>
                                          <p:attrName>style.visibility</p:attrName>
                                        </p:attrNameLst>
                                      </p:cBhvr>
                                      <p:to>
                                        <p:strVal val="visible"/>
                                      </p:to>
                                    </p:set>
                                    <p:animEffect transition="in" filter="wipe(left)">
                                      <p:cBhvr>
                                        <p:cTn id="10" dur="500"/>
                                        <p:tgtEl>
                                          <p:spTgt spid="49"/>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48"/>
                                        </p:tgtEl>
                                        <p:attrNameLst>
                                          <p:attrName>style.visibility</p:attrName>
                                        </p:attrNameLst>
                                      </p:cBhvr>
                                      <p:to>
                                        <p:strVal val="visible"/>
                                      </p:to>
                                    </p:set>
                                    <p:animEffect transition="in" filter="wipe(left)">
                                      <p:cBhvr>
                                        <p:cTn id="13" dur="500"/>
                                        <p:tgtEl>
                                          <p:spTgt spid="48"/>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62"/>
                                        </p:tgtEl>
                                        <p:attrNameLst>
                                          <p:attrName>style.visibility</p:attrName>
                                        </p:attrNameLst>
                                      </p:cBhvr>
                                      <p:to>
                                        <p:strVal val="visible"/>
                                      </p:to>
                                    </p:set>
                                    <p:animEffect transition="in" filter="wipe(left)">
                                      <p:cBhvr>
                                        <p:cTn id="18" dur="500"/>
                                        <p:tgtEl>
                                          <p:spTgt spid="62"/>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60"/>
                                        </p:tgtEl>
                                        <p:attrNameLst>
                                          <p:attrName>style.visibility</p:attrName>
                                        </p:attrNameLst>
                                      </p:cBhvr>
                                      <p:to>
                                        <p:strVal val="visible"/>
                                      </p:to>
                                    </p:set>
                                    <p:animEffect transition="in" filter="wipe(left)">
                                      <p:cBhvr>
                                        <p:cTn id="21" dur="500"/>
                                        <p:tgtEl>
                                          <p:spTgt spid="60"/>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55"/>
                                        </p:tgtEl>
                                        <p:attrNameLst>
                                          <p:attrName>style.visibility</p:attrName>
                                        </p:attrNameLst>
                                      </p:cBhvr>
                                      <p:to>
                                        <p:strVal val="visible"/>
                                      </p:to>
                                    </p:set>
                                    <p:animEffect transition="in" filter="wipe(left)">
                                      <p:cBhvr>
                                        <p:cTn id="24" dur="500"/>
                                        <p:tgtEl>
                                          <p:spTgt spid="55"/>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63"/>
                                        </p:tgtEl>
                                        <p:attrNameLst>
                                          <p:attrName>style.visibility</p:attrName>
                                        </p:attrNameLst>
                                      </p:cBhvr>
                                      <p:to>
                                        <p:strVal val="visible"/>
                                      </p:to>
                                    </p:set>
                                    <p:animEffect transition="in" filter="wipe(down)">
                                      <p:cBhvr>
                                        <p:cTn id="29" dur="500"/>
                                        <p:tgtEl>
                                          <p:spTgt spid="63"/>
                                        </p:tgtEl>
                                      </p:cBhvr>
                                    </p:animEffect>
                                  </p:childTnLst>
                                </p:cTn>
                              </p:par>
                              <p:par>
                                <p:cTn id="30" presetID="22" presetClass="entr" presetSubtype="4" fill="hold" grpId="0" nodeType="withEffect">
                                  <p:stCondLst>
                                    <p:cond delay="0"/>
                                  </p:stCondLst>
                                  <p:childTnLst>
                                    <p:set>
                                      <p:cBhvr>
                                        <p:cTn id="31" dur="1" fill="hold">
                                          <p:stCondLst>
                                            <p:cond delay="0"/>
                                          </p:stCondLst>
                                        </p:cTn>
                                        <p:tgtEl>
                                          <p:spTgt spid="54"/>
                                        </p:tgtEl>
                                        <p:attrNameLst>
                                          <p:attrName>style.visibility</p:attrName>
                                        </p:attrNameLst>
                                      </p:cBhvr>
                                      <p:to>
                                        <p:strVal val="visible"/>
                                      </p:to>
                                    </p:set>
                                    <p:animEffect transition="in" filter="wipe(down)">
                                      <p:cBhvr>
                                        <p:cTn id="32" dur="500"/>
                                        <p:tgtEl>
                                          <p:spTgt spid="54"/>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2" fill="hold" grpId="0" nodeType="clickEffect">
                                  <p:stCondLst>
                                    <p:cond delay="0"/>
                                  </p:stCondLst>
                                  <p:childTnLst>
                                    <p:set>
                                      <p:cBhvr>
                                        <p:cTn id="36" dur="1" fill="hold">
                                          <p:stCondLst>
                                            <p:cond delay="0"/>
                                          </p:stCondLst>
                                        </p:cTn>
                                        <p:tgtEl>
                                          <p:spTgt spid="51"/>
                                        </p:tgtEl>
                                        <p:attrNameLst>
                                          <p:attrName>style.visibility</p:attrName>
                                        </p:attrNameLst>
                                      </p:cBhvr>
                                      <p:to>
                                        <p:strVal val="visible"/>
                                      </p:to>
                                    </p:set>
                                    <p:animEffect transition="in" filter="wipe(right)">
                                      <p:cBhvr>
                                        <p:cTn id="37" dur="500"/>
                                        <p:tgtEl>
                                          <p:spTgt spid="51"/>
                                        </p:tgtEl>
                                      </p:cBhvr>
                                    </p:animEffect>
                                  </p:childTnLst>
                                </p:cTn>
                              </p:par>
                              <p:par>
                                <p:cTn id="38" presetID="22" presetClass="entr" presetSubtype="2" fill="hold" grpId="0" nodeType="withEffect">
                                  <p:stCondLst>
                                    <p:cond delay="0"/>
                                  </p:stCondLst>
                                  <p:childTnLst>
                                    <p:set>
                                      <p:cBhvr>
                                        <p:cTn id="39" dur="1" fill="hold">
                                          <p:stCondLst>
                                            <p:cond delay="0"/>
                                          </p:stCondLst>
                                        </p:cTn>
                                        <p:tgtEl>
                                          <p:spTgt spid="52"/>
                                        </p:tgtEl>
                                        <p:attrNameLst>
                                          <p:attrName>style.visibility</p:attrName>
                                        </p:attrNameLst>
                                      </p:cBhvr>
                                      <p:to>
                                        <p:strVal val="visible"/>
                                      </p:to>
                                    </p:set>
                                    <p:animEffect transition="in" filter="wipe(right)">
                                      <p:cBhvr>
                                        <p:cTn id="40" dur="500"/>
                                        <p:tgtEl>
                                          <p:spTgt spid="52"/>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4" fill="hold" nodeType="clickEffect">
                                  <p:stCondLst>
                                    <p:cond delay="0"/>
                                  </p:stCondLst>
                                  <p:childTnLst>
                                    <p:set>
                                      <p:cBhvr>
                                        <p:cTn id="44" dur="1" fill="hold">
                                          <p:stCondLst>
                                            <p:cond delay="0"/>
                                          </p:stCondLst>
                                        </p:cTn>
                                        <p:tgtEl>
                                          <p:spTgt spid="56"/>
                                        </p:tgtEl>
                                        <p:attrNameLst>
                                          <p:attrName>style.visibility</p:attrName>
                                        </p:attrNameLst>
                                      </p:cBhvr>
                                      <p:to>
                                        <p:strVal val="visible"/>
                                      </p:to>
                                    </p:set>
                                    <p:animEffect transition="in" filter="wipe(down)">
                                      <p:cBhvr>
                                        <p:cTn id="45" dur="1000"/>
                                        <p:tgtEl>
                                          <p:spTgt spid="56"/>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4" fill="hold" grpId="0" nodeType="clickEffect">
                                  <p:stCondLst>
                                    <p:cond delay="0"/>
                                  </p:stCondLst>
                                  <p:childTnLst>
                                    <p:set>
                                      <p:cBhvr>
                                        <p:cTn id="49" dur="1" fill="hold">
                                          <p:stCondLst>
                                            <p:cond delay="0"/>
                                          </p:stCondLst>
                                        </p:cTn>
                                        <p:tgtEl>
                                          <p:spTgt spid="64"/>
                                        </p:tgtEl>
                                        <p:attrNameLst>
                                          <p:attrName>style.visibility</p:attrName>
                                        </p:attrNameLst>
                                      </p:cBhvr>
                                      <p:to>
                                        <p:strVal val="visible"/>
                                      </p:to>
                                    </p:set>
                                    <p:animEffect transition="in" filter="wipe(down)">
                                      <p:cBhvr>
                                        <p:cTn id="50" dur="10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49" grpId="0" animBg="1"/>
      <p:bldP spid="50" grpId="0"/>
      <p:bldP spid="51" grpId="0" animBg="1"/>
      <p:bldP spid="52" grpId="0"/>
      <p:bldP spid="54" grpId="0" animBg="1"/>
      <p:bldP spid="55" grpId="0" animBg="1"/>
      <p:bldP spid="60" grpId="0" animBg="1"/>
      <p:bldP spid="62" grpId="0"/>
      <p:bldP spid="63" grpId="0"/>
      <p:bldP spid="64"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889686" y="4980"/>
            <a:ext cx="5023433" cy="400110"/>
          </a:xfrm>
          <a:prstGeom prst="rect">
            <a:avLst/>
          </a:prstGeom>
          <a:noFill/>
          <a:ln>
            <a:noFill/>
          </a:ln>
        </p:spPr>
        <p:txBody>
          <a:bodyPr wrap="square" rtlCol="0" anchor="t">
            <a:spAutoFit/>
          </a:bodyPr>
          <a:lstStyle/>
          <a:p>
            <a:r>
              <a:rPr lang="en-US" altLang="zh-CN" sz="2000" dirty="0" err="1">
                <a:latin typeface="方正兰亭粗黑简体" panose="02000000000000000000" pitchFamily="2" charset="-122"/>
                <a:ea typeface="方正兰亭粗黑简体" panose="02000000000000000000" pitchFamily="2" charset="-122"/>
              </a:rPr>
              <a:t>Github</a:t>
            </a:r>
            <a:r>
              <a:rPr lang="zh-CN" altLang="en-US" sz="2000" dirty="0">
                <a:latin typeface="方正兰亭粗黑简体" panose="02000000000000000000" pitchFamily="2" charset="-122"/>
                <a:ea typeface="方正兰亭粗黑简体" panose="02000000000000000000" pitchFamily="2" charset="-122"/>
              </a:rPr>
              <a:t>简介与实操</a:t>
            </a:r>
            <a:r>
              <a:rPr lang="en-US" altLang="zh-CN" sz="2000" dirty="0">
                <a:latin typeface="方正兰亭粗黑简体" panose="02000000000000000000" pitchFamily="2" charset="-122"/>
                <a:ea typeface="方正兰亭粗黑简体" panose="02000000000000000000" pitchFamily="2" charset="-122"/>
              </a:rPr>
              <a:t>—</a:t>
            </a:r>
            <a:r>
              <a:rPr lang="zh-CN" altLang="en-US" sz="2000" dirty="0">
                <a:latin typeface="方正兰亭粗黑简体" panose="02000000000000000000" pitchFamily="2" charset="-122"/>
                <a:ea typeface="方正兰亭粗黑简体" panose="02000000000000000000" pitchFamily="2" charset="-122"/>
              </a:rPr>
              <a:t>实操</a:t>
            </a:r>
            <a:r>
              <a:rPr lang="zh-CN" altLang="en-US" sz="2000" dirty="0">
                <a:ln/>
                <a:effectLst>
                  <a:outerShdw blurRad="38100" dist="19050" dir="2700000" algn="tl" rotWithShape="0">
                    <a:schemeClr val="dk1">
                      <a:alpha val="40000"/>
                    </a:schemeClr>
                  </a:outerShdw>
                </a:effectLst>
              </a:rPr>
              <a:t> 解决冲突</a:t>
            </a:r>
            <a:endParaRPr lang="zh-CN" altLang="en-US" sz="2000" dirty="0">
              <a:ln/>
              <a:solidFill>
                <a:schemeClr val="tx1"/>
              </a:solidFill>
              <a:effectLst>
                <a:outerShdw blurRad="38100" dist="19050" dir="2700000" algn="tl" rotWithShape="0">
                  <a:schemeClr val="dk1">
                    <a:alpha val="40000"/>
                  </a:schemeClr>
                </a:outerShdw>
              </a:effectLst>
            </a:endParaRPr>
          </a:p>
        </p:txBody>
      </p:sp>
      <p:sp>
        <p:nvSpPr>
          <p:cNvPr id="8" name="云形 7">
            <a:extLst>
              <a:ext uri="{FF2B5EF4-FFF2-40B4-BE49-F238E27FC236}">
                <a16:creationId xmlns:a16="http://schemas.microsoft.com/office/drawing/2014/main" id="{C3AE4261-34D4-47DF-A4D2-62DBC1017F61}"/>
              </a:ext>
            </a:extLst>
          </p:cNvPr>
          <p:cNvSpPr/>
          <p:nvPr/>
        </p:nvSpPr>
        <p:spPr>
          <a:xfrm>
            <a:off x="2600751" y="1658286"/>
            <a:ext cx="3312368" cy="2529046"/>
          </a:xfrm>
          <a:prstGeom prst="cloud">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n w="0"/>
                <a:solidFill>
                  <a:schemeClr val="tx1"/>
                </a:solidFill>
                <a:effectLst>
                  <a:outerShdw blurRad="38100" dist="19050" dir="2700000" algn="tl" rotWithShape="0">
                    <a:schemeClr val="dk1">
                      <a:alpha val="40000"/>
                    </a:schemeClr>
                  </a:outerShdw>
                </a:effectLst>
              </a:rPr>
              <a:t> </a:t>
            </a:r>
            <a:endParaRPr lang="zh-CN" altLang="en-US" dirty="0">
              <a:ln w="0"/>
              <a:solidFill>
                <a:schemeClr val="tx1"/>
              </a:solidFill>
              <a:effectLst>
                <a:outerShdw blurRad="38100" dist="19050" dir="2700000" algn="tl" rotWithShape="0">
                  <a:schemeClr val="dk1">
                    <a:alpha val="40000"/>
                  </a:schemeClr>
                </a:outerShdw>
              </a:effectLst>
            </a:endParaRPr>
          </a:p>
        </p:txBody>
      </p:sp>
      <p:sp>
        <p:nvSpPr>
          <p:cNvPr id="9" name="右箭头 2">
            <a:extLst>
              <a:ext uri="{FF2B5EF4-FFF2-40B4-BE49-F238E27FC236}">
                <a16:creationId xmlns:a16="http://schemas.microsoft.com/office/drawing/2014/main" id="{AE9345EF-8020-4A1C-8ED9-6ECB97744FC4}"/>
              </a:ext>
            </a:extLst>
          </p:cNvPr>
          <p:cNvSpPr/>
          <p:nvPr/>
        </p:nvSpPr>
        <p:spPr>
          <a:xfrm rot="16200000">
            <a:off x="6095813" y="3956088"/>
            <a:ext cx="992270" cy="370534"/>
          </a:xfrm>
          <a:prstGeom prst="rightArrow">
            <a:avLst/>
          </a:prstGeom>
          <a:solidFill>
            <a:srgbClr val="007C6A"/>
          </a:solidFill>
          <a:ln>
            <a:solidFill>
              <a:srgbClr val="007C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右箭头 4">
            <a:extLst>
              <a:ext uri="{FF2B5EF4-FFF2-40B4-BE49-F238E27FC236}">
                <a16:creationId xmlns:a16="http://schemas.microsoft.com/office/drawing/2014/main" id="{477030D3-D23F-490D-8210-58FC89364580}"/>
              </a:ext>
            </a:extLst>
          </p:cNvPr>
          <p:cNvSpPr/>
          <p:nvPr/>
        </p:nvSpPr>
        <p:spPr>
          <a:xfrm rot="16200000">
            <a:off x="3756753" y="3102111"/>
            <a:ext cx="878455" cy="459896"/>
          </a:xfrm>
          <a:prstGeom prst="rightArrow">
            <a:avLst/>
          </a:prstGeom>
          <a:solidFill>
            <a:srgbClr val="007C6A"/>
          </a:solidFill>
          <a:ln>
            <a:solidFill>
              <a:srgbClr val="007C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右箭头 5">
            <a:extLst>
              <a:ext uri="{FF2B5EF4-FFF2-40B4-BE49-F238E27FC236}">
                <a16:creationId xmlns:a16="http://schemas.microsoft.com/office/drawing/2014/main" id="{1C6C4E99-2E0A-4A42-BCFE-E2D121F50781}"/>
              </a:ext>
            </a:extLst>
          </p:cNvPr>
          <p:cNvSpPr/>
          <p:nvPr/>
        </p:nvSpPr>
        <p:spPr>
          <a:xfrm rot="16200000">
            <a:off x="6035776" y="2903781"/>
            <a:ext cx="1122838" cy="360040"/>
          </a:xfrm>
          <a:prstGeom prst="rightArrow">
            <a:avLst/>
          </a:prstGeom>
          <a:solidFill>
            <a:srgbClr val="92D050"/>
          </a:solidFill>
          <a:ln>
            <a:solidFill>
              <a:srgbClr val="007C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乘号 11">
            <a:extLst>
              <a:ext uri="{FF2B5EF4-FFF2-40B4-BE49-F238E27FC236}">
                <a16:creationId xmlns:a16="http://schemas.microsoft.com/office/drawing/2014/main" id="{F98DB17A-2580-473F-8CC3-34AFD372A48D}"/>
              </a:ext>
            </a:extLst>
          </p:cNvPr>
          <p:cNvSpPr/>
          <p:nvPr/>
        </p:nvSpPr>
        <p:spPr>
          <a:xfrm>
            <a:off x="6241775" y="2892832"/>
            <a:ext cx="689850" cy="622907"/>
          </a:xfrm>
          <a:prstGeom prst="mathMultiply">
            <a:avLst>
              <a:gd name="adj1" fmla="val 20336"/>
            </a:avLst>
          </a:prstGeom>
          <a:solidFill>
            <a:srgbClr val="FA9D27"/>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13" name="右箭头 10">
            <a:extLst>
              <a:ext uri="{FF2B5EF4-FFF2-40B4-BE49-F238E27FC236}">
                <a16:creationId xmlns:a16="http://schemas.microsoft.com/office/drawing/2014/main" id="{3BBDB826-D9CB-4A59-B32F-E51C2CA235B4}"/>
              </a:ext>
            </a:extLst>
          </p:cNvPr>
          <p:cNvSpPr/>
          <p:nvPr/>
        </p:nvSpPr>
        <p:spPr>
          <a:xfrm rot="16200000">
            <a:off x="1234755" y="4078956"/>
            <a:ext cx="906814" cy="459896"/>
          </a:xfrm>
          <a:prstGeom prst="rightArrow">
            <a:avLst/>
          </a:prstGeom>
          <a:solidFill>
            <a:srgbClr val="007C6A"/>
          </a:solidFill>
          <a:ln>
            <a:solidFill>
              <a:srgbClr val="007C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右箭头 11">
            <a:extLst>
              <a:ext uri="{FF2B5EF4-FFF2-40B4-BE49-F238E27FC236}">
                <a16:creationId xmlns:a16="http://schemas.microsoft.com/office/drawing/2014/main" id="{2FC80FD5-385F-4FA8-B437-74982D303585}"/>
              </a:ext>
            </a:extLst>
          </p:cNvPr>
          <p:cNvSpPr/>
          <p:nvPr/>
        </p:nvSpPr>
        <p:spPr>
          <a:xfrm rot="16200000">
            <a:off x="1234755" y="3172142"/>
            <a:ext cx="906814" cy="459896"/>
          </a:xfrm>
          <a:prstGeom prst="rightArrow">
            <a:avLst/>
          </a:prstGeom>
          <a:solidFill>
            <a:srgbClr val="00B0F0"/>
          </a:solidFill>
          <a:ln>
            <a:solidFill>
              <a:srgbClr val="007C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a:extLst>
              <a:ext uri="{FF2B5EF4-FFF2-40B4-BE49-F238E27FC236}">
                <a16:creationId xmlns:a16="http://schemas.microsoft.com/office/drawing/2014/main" id="{60955717-8D82-4A48-972C-3FAF4ACEBEB6}"/>
              </a:ext>
            </a:extLst>
          </p:cNvPr>
          <p:cNvSpPr/>
          <p:nvPr/>
        </p:nvSpPr>
        <p:spPr>
          <a:xfrm>
            <a:off x="1786760" y="4204388"/>
            <a:ext cx="836832" cy="369332"/>
          </a:xfrm>
          <a:prstGeom prst="rect">
            <a:avLst/>
          </a:prstGeom>
        </p:spPr>
        <p:txBody>
          <a:bodyPr wrap="none">
            <a:spAutoFit/>
          </a:bodyPr>
          <a:lstStyle/>
          <a:p>
            <a:r>
              <a:rPr lang="en-US" altLang="zh-CN" dirty="0"/>
              <a:t>master</a:t>
            </a:r>
            <a:endParaRPr lang="zh-CN" altLang="en-US" dirty="0"/>
          </a:p>
        </p:txBody>
      </p:sp>
      <p:sp>
        <p:nvSpPr>
          <p:cNvPr id="21" name="矩形 20">
            <a:extLst>
              <a:ext uri="{FF2B5EF4-FFF2-40B4-BE49-F238E27FC236}">
                <a16:creationId xmlns:a16="http://schemas.microsoft.com/office/drawing/2014/main" id="{BC06EB57-EAAA-48F2-94B6-9025A3122306}"/>
              </a:ext>
            </a:extLst>
          </p:cNvPr>
          <p:cNvSpPr/>
          <p:nvPr/>
        </p:nvSpPr>
        <p:spPr>
          <a:xfrm>
            <a:off x="4254294" y="3277774"/>
            <a:ext cx="836832" cy="369332"/>
          </a:xfrm>
          <a:prstGeom prst="rect">
            <a:avLst/>
          </a:prstGeom>
        </p:spPr>
        <p:txBody>
          <a:bodyPr wrap="none">
            <a:spAutoFit/>
          </a:bodyPr>
          <a:lstStyle/>
          <a:p>
            <a:r>
              <a:rPr lang="en-US" altLang="zh-CN" dirty="0"/>
              <a:t>master</a:t>
            </a:r>
            <a:endParaRPr lang="zh-CN" altLang="en-US" dirty="0"/>
          </a:p>
        </p:txBody>
      </p:sp>
      <p:sp>
        <p:nvSpPr>
          <p:cNvPr id="22" name="矩形 21">
            <a:extLst>
              <a:ext uri="{FF2B5EF4-FFF2-40B4-BE49-F238E27FC236}">
                <a16:creationId xmlns:a16="http://schemas.microsoft.com/office/drawing/2014/main" id="{E9C2F7CE-F7AD-4949-99CB-62D37736491D}"/>
              </a:ext>
            </a:extLst>
          </p:cNvPr>
          <p:cNvSpPr/>
          <p:nvPr/>
        </p:nvSpPr>
        <p:spPr>
          <a:xfrm>
            <a:off x="6693747" y="4019722"/>
            <a:ext cx="836832" cy="369332"/>
          </a:xfrm>
          <a:prstGeom prst="rect">
            <a:avLst/>
          </a:prstGeom>
        </p:spPr>
        <p:txBody>
          <a:bodyPr wrap="none">
            <a:spAutoFit/>
          </a:bodyPr>
          <a:lstStyle/>
          <a:p>
            <a:r>
              <a:rPr lang="en-US" altLang="zh-CN" dirty="0"/>
              <a:t>master</a:t>
            </a:r>
            <a:endParaRPr lang="zh-CN" altLang="en-US" dirty="0"/>
          </a:p>
        </p:txBody>
      </p:sp>
      <p:cxnSp>
        <p:nvCxnSpPr>
          <p:cNvPr id="23" name="肘形连接符 16">
            <a:extLst>
              <a:ext uri="{FF2B5EF4-FFF2-40B4-BE49-F238E27FC236}">
                <a16:creationId xmlns:a16="http://schemas.microsoft.com/office/drawing/2014/main" id="{95E5801B-941B-4021-8282-09D04BD3A8FF}"/>
              </a:ext>
            </a:extLst>
          </p:cNvPr>
          <p:cNvCxnSpPr/>
          <p:nvPr/>
        </p:nvCxnSpPr>
        <p:spPr>
          <a:xfrm flipV="1">
            <a:off x="1918110" y="2666398"/>
            <a:ext cx="2047921" cy="849341"/>
          </a:xfrm>
          <a:prstGeom prst="bentConnector3">
            <a:avLst>
              <a:gd name="adj1" fmla="val 50000"/>
            </a:avLst>
          </a:prstGeom>
          <a:ln w="28575">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4" name="右箭头 19">
            <a:extLst>
              <a:ext uri="{FF2B5EF4-FFF2-40B4-BE49-F238E27FC236}">
                <a16:creationId xmlns:a16="http://schemas.microsoft.com/office/drawing/2014/main" id="{0AC5E734-975D-41A0-A6CB-4A9D06391550}"/>
              </a:ext>
            </a:extLst>
          </p:cNvPr>
          <p:cNvSpPr/>
          <p:nvPr/>
        </p:nvSpPr>
        <p:spPr>
          <a:xfrm rot="16200000">
            <a:off x="3742573" y="2209476"/>
            <a:ext cx="906814" cy="459896"/>
          </a:xfrm>
          <a:prstGeom prst="rightArrow">
            <a:avLst/>
          </a:prstGeom>
          <a:solidFill>
            <a:srgbClr val="00B0F0"/>
          </a:solidFill>
          <a:ln>
            <a:solidFill>
              <a:srgbClr val="007C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5" name="肘形连接符 20">
            <a:extLst>
              <a:ext uri="{FF2B5EF4-FFF2-40B4-BE49-F238E27FC236}">
                <a16:creationId xmlns:a16="http://schemas.microsoft.com/office/drawing/2014/main" id="{13C0B77B-FC6F-4EC6-B16E-63D2C81C9EA6}"/>
              </a:ext>
            </a:extLst>
          </p:cNvPr>
          <p:cNvCxnSpPr/>
          <p:nvPr/>
        </p:nvCxnSpPr>
        <p:spPr>
          <a:xfrm>
            <a:off x="4348412" y="2598130"/>
            <a:ext cx="2068763" cy="309258"/>
          </a:xfrm>
          <a:prstGeom prst="bentConnector3">
            <a:avLst>
              <a:gd name="adj1" fmla="val 50000"/>
            </a:avLst>
          </a:prstGeom>
          <a:ln w="28575">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26" name="矩形 25">
            <a:extLst>
              <a:ext uri="{FF2B5EF4-FFF2-40B4-BE49-F238E27FC236}">
                <a16:creationId xmlns:a16="http://schemas.microsoft.com/office/drawing/2014/main" id="{21A1A736-08EE-4F09-9709-299390CB27BB}"/>
              </a:ext>
            </a:extLst>
          </p:cNvPr>
          <p:cNvSpPr/>
          <p:nvPr/>
        </p:nvSpPr>
        <p:spPr>
          <a:xfrm>
            <a:off x="1993256" y="3458847"/>
            <a:ext cx="639919" cy="369332"/>
          </a:xfrm>
          <a:prstGeom prst="rect">
            <a:avLst/>
          </a:prstGeom>
        </p:spPr>
        <p:txBody>
          <a:bodyPr wrap="none">
            <a:spAutoFit/>
          </a:bodyPr>
          <a:lstStyle/>
          <a:p>
            <a:r>
              <a:rPr lang="en-US" altLang="zh-CN" dirty="0"/>
              <a:t>push</a:t>
            </a:r>
            <a:endParaRPr lang="zh-CN" altLang="en-US" dirty="0"/>
          </a:p>
        </p:txBody>
      </p:sp>
      <p:sp>
        <p:nvSpPr>
          <p:cNvPr id="27" name="矩形 26">
            <a:extLst>
              <a:ext uri="{FF2B5EF4-FFF2-40B4-BE49-F238E27FC236}">
                <a16:creationId xmlns:a16="http://schemas.microsoft.com/office/drawing/2014/main" id="{D3B9ABEC-D9D2-4946-BA80-A28C0A5D51CD}"/>
              </a:ext>
            </a:extLst>
          </p:cNvPr>
          <p:cNvSpPr/>
          <p:nvPr/>
        </p:nvSpPr>
        <p:spPr>
          <a:xfrm>
            <a:off x="4849564" y="2261708"/>
            <a:ext cx="534121" cy="369332"/>
          </a:xfrm>
          <a:prstGeom prst="rect">
            <a:avLst/>
          </a:prstGeom>
        </p:spPr>
        <p:txBody>
          <a:bodyPr wrap="none">
            <a:spAutoFit/>
          </a:bodyPr>
          <a:lstStyle/>
          <a:p>
            <a:r>
              <a:rPr lang="en-US" altLang="zh-CN" dirty="0"/>
              <a:t>pull</a:t>
            </a:r>
            <a:endParaRPr lang="zh-CN" altLang="en-US" dirty="0"/>
          </a:p>
        </p:txBody>
      </p:sp>
      <p:sp>
        <p:nvSpPr>
          <p:cNvPr id="28" name="矩形 27">
            <a:extLst>
              <a:ext uri="{FF2B5EF4-FFF2-40B4-BE49-F238E27FC236}">
                <a16:creationId xmlns:a16="http://schemas.microsoft.com/office/drawing/2014/main" id="{2F003563-C7C2-4EA7-9CFD-C74526FB9320}"/>
              </a:ext>
            </a:extLst>
          </p:cNvPr>
          <p:cNvSpPr/>
          <p:nvPr/>
        </p:nvSpPr>
        <p:spPr>
          <a:xfrm>
            <a:off x="1368344" y="4769188"/>
            <a:ext cx="779381" cy="369332"/>
          </a:xfrm>
          <a:prstGeom prst="rect">
            <a:avLst/>
          </a:prstGeom>
        </p:spPr>
        <p:txBody>
          <a:bodyPr wrap="none">
            <a:spAutoFit/>
          </a:bodyPr>
          <a:lstStyle/>
          <a:p>
            <a:r>
              <a:rPr lang="zh-CN" altLang="en-US" dirty="0"/>
              <a:t>成员</a:t>
            </a:r>
            <a:r>
              <a:rPr lang="en-US" altLang="zh-CN" dirty="0"/>
              <a:t>A</a:t>
            </a:r>
            <a:endParaRPr lang="zh-CN" altLang="en-US" dirty="0"/>
          </a:p>
        </p:txBody>
      </p:sp>
      <p:sp>
        <p:nvSpPr>
          <p:cNvPr id="29" name="矩形 28">
            <a:extLst>
              <a:ext uri="{FF2B5EF4-FFF2-40B4-BE49-F238E27FC236}">
                <a16:creationId xmlns:a16="http://schemas.microsoft.com/office/drawing/2014/main" id="{7D8E4E98-B7F9-4C2C-B75E-B1A097DF03F4}"/>
              </a:ext>
            </a:extLst>
          </p:cNvPr>
          <p:cNvSpPr/>
          <p:nvPr/>
        </p:nvSpPr>
        <p:spPr>
          <a:xfrm>
            <a:off x="6251204" y="4708371"/>
            <a:ext cx="779381" cy="369332"/>
          </a:xfrm>
          <a:prstGeom prst="rect">
            <a:avLst/>
          </a:prstGeom>
        </p:spPr>
        <p:txBody>
          <a:bodyPr wrap="none">
            <a:spAutoFit/>
          </a:bodyPr>
          <a:lstStyle/>
          <a:p>
            <a:r>
              <a:rPr lang="zh-CN" altLang="en-US" dirty="0"/>
              <a:t>成员</a:t>
            </a:r>
            <a:r>
              <a:rPr lang="en-US" altLang="zh-CN" dirty="0"/>
              <a:t>B</a:t>
            </a:r>
            <a:endParaRPr lang="zh-CN" altLang="en-US" dirty="0"/>
          </a:p>
        </p:txBody>
      </p:sp>
      <p:sp>
        <p:nvSpPr>
          <p:cNvPr id="30" name="矩形 29">
            <a:extLst>
              <a:ext uri="{FF2B5EF4-FFF2-40B4-BE49-F238E27FC236}">
                <a16:creationId xmlns:a16="http://schemas.microsoft.com/office/drawing/2014/main" id="{9F5D79F5-F240-4F10-8E29-0E4451E32F15}"/>
              </a:ext>
            </a:extLst>
          </p:cNvPr>
          <p:cNvSpPr/>
          <p:nvPr/>
        </p:nvSpPr>
        <p:spPr>
          <a:xfrm>
            <a:off x="4534484" y="1884571"/>
            <a:ext cx="848309" cy="369332"/>
          </a:xfrm>
          <a:prstGeom prst="rect">
            <a:avLst/>
          </a:prstGeom>
        </p:spPr>
        <p:txBody>
          <a:bodyPr wrap="none">
            <a:spAutoFit/>
          </a:bodyPr>
          <a:lstStyle/>
          <a:p>
            <a:r>
              <a:rPr lang="en-US" altLang="zh-CN" dirty="0"/>
              <a:t>GitHub</a:t>
            </a:r>
            <a:endParaRPr lang="zh-CN" altLang="en-US" dirty="0"/>
          </a:p>
        </p:txBody>
      </p:sp>
      <p:sp>
        <p:nvSpPr>
          <p:cNvPr id="31" name="矩形 30">
            <a:extLst>
              <a:ext uri="{FF2B5EF4-FFF2-40B4-BE49-F238E27FC236}">
                <a16:creationId xmlns:a16="http://schemas.microsoft.com/office/drawing/2014/main" id="{ED0DC8E9-57DE-4BDD-BAD1-6DFE78F7EBAC}"/>
              </a:ext>
            </a:extLst>
          </p:cNvPr>
          <p:cNvSpPr/>
          <p:nvPr/>
        </p:nvSpPr>
        <p:spPr>
          <a:xfrm>
            <a:off x="6594684" y="2421884"/>
            <a:ext cx="2797561" cy="400110"/>
          </a:xfrm>
          <a:prstGeom prst="rect">
            <a:avLst/>
          </a:prstGeom>
        </p:spPr>
        <p:txBody>
          <a:bodyPr wrap="none">
            <a:spAutoFit/>
          </a:bodyPr>
          <a:lstStyle/>
          <a:p>
            <a:r>
              <a:rPr lang="zh-CN" altLang="en-US" sz="2000" b="1" dirty="0">
                <a:solidFill>
                  <a:srgbClr val="FFC000"/>
                </a:solidFill>
              </a:rPr>
              <a:t>上述</a:t>
            </a:r>
            <a:r>
              <a:rPr lang="en-US" altLang="zh-CN" sz="2000" b="1" dirty="0">
                <a:solidFill>
                  <a:srgbClr val="FFC000"/>
                </a:solidFill>
              </a:rPr>
              <a:t>3</a:t>
            </a:r>
            <a:r>
              <a:rPr lang="zh-CN" altLang="en-US" sz="2000" b="1" dirty="0">
                <a:solidFill>
                  <a:srgbClr val="FFC000"/>
                </a:solidFill>
              </a:rPr>
              <a:t>步完成后再</a:t>
            </a:r>
            <a:r>
              <a:rPr lang="en-US" altLang="zh-CN" sz="2000" b="1" dirty="0">
                <a:solidFill>
                  <a:srgbClr val="FFC000"/>
                </a:solidFill>
              </a:rPr>
              <a:t>push</a:t>
            </a:r>
            <a:endParaRPr lang="zh-CN" altLang="en-US" sz="2000" b="1" dirty="0">
              <a:solidFill>
                <a:schemeClr val="accent6">
                  <a:lumMod val="75000"/>
                </a:schemeClr>
              </a:solidFill>
            </a:endParaRPr>
          </a:p>
        </p:txBody>
      </p:sp>
      <p:sp>
        <p:nvSpPr>
          <p:cNvPr id="32" name="矩形 31">
            <a:extLst>
              <a:ext uri="{FF2B5EF4-FFF2-40B4-BE49-F238E27FC236}">
                <a16:creationId xmlns:a16="http://schemas.microsoft.com/office/drawing/2014/main" id="{8A63E938-66BD-4572-AE65-6F278F9120D2}"/>
              </a:ext>
            </a:extLst>
          </p:cNvPr>
          <p:cNvSpPr/>
          <p:nvPr/>
        </p:nvSpPr>
        <p:spPr>
          <a:xfrm>
            <a:off x="7941545" y="2100869"/>
            <a:ext cx="184730" cy="400110"/>
          </a:xfrm>
          <a:prstGeom prst="rect">
            <a:avLst/>
          </a:prstGeom>
          <a:noFill/>
        </p:spPr>
        <p:txBody>
          <a:bodyPr wrap="none" lIns="91440" tIns="45720" rIns="91440" bIns="45720">
            <a:spAutoFit/>
          </a:bodyPr>
          <a:lstStyle/>
          <a:p>
            <a:pPr algn="ctr"/>
            <a:endParaRPr lang="zh-CN" altLang="en-US" sz="2000" b="1" cap="none" spc="0" dirty="0">
              <a:ln w="22225">
                <a:solidFill>
                  <a:schemeClr val="accent2"/>
                </a:solidFill>
                <a:prstDash val="solid"/>
              </a:ln>
              <a:solidFill>
                <a:schemeClr val="accent2">
                  <a:lumMod val="40000"/>
                  <a:lumOff val="60000"/>
                </a:schemeClr>
              </a:solidFill>
              <a:effectLst/>
            </a:endParaRPr>
          </a:p>
        </p:txBody>
      </p:sp>
      <p:cxnSp>
        <p:nvCxnSpPr>
          <p:cNvPr id="33" name="肘形连接符 27">
            <a:extLst>
              <a:ext uri="{FF2B5EF4-FFF2-40B4-BE49-F238E27FC236}">
                <a16:creationId xmlns:a16="http://schemas.microsoft.com/office/drawing/2014/main" id="{0E2F7DAF-3361-4264-89C7-8CCE2C330581}"/>
              </a:ext>
            </a:extLst>
          </p:cNvPr>
          <p:cNvCxnSpPr/>
          <p:nvPr/>
        </p:nvCxnSpPr>
        <p:spPr>
          <a:xfrm rot="10800000">
            <a:off x="4344803" y="2760521"/>
            <a:ext cx="2120723" cy="755221"/>
          </a:xfrm>
          <a:prstGeom prst="bentConnector3">
            <a:avLst>
              <a:gd name="adj1" fmla="val 61538"/>
            </a:avLst>
          </a:prstGeom>
          <a:ln w="28575">
            <a:prstDash val="sysDash"/>
            <a:tailEnd type="triangle" w="lg" len="lg"/>
          </a:ln>
        </p:spPr>
        <p:style>
          <a:lnRef idx="1">
            <a:schemeClr val="accent1"/>
          </a:lnRef>
          <a:fillRef idx="0">
            <a:schemeClr val="accent1"/>
          </a:fillRef>
          <a:effectRef idx="0">
            <a:schemeClr val="accent1"/>
          </a:effectRef>
          <a:fontRef idx="minor">
            <a:schemeClr val="tx1"/>
          </a:fontRef>
        </p:style>
      </p:cxnSp>
      <p:sp>
        <p:nvSpPr>
          <p:cNvPr id="34" name="矩形 33">
            <a:extLst>
              <a:ext uri="{FF2B5EF4-FFF2-40B4-BE49-F238E27FC236}">
                <a16:creationId xmlns:a16="http://schemas.microsoft.com/office/drawing/2014/main" id="{BBD92E5D-D0C2-48FA-932B-772A0561BF9B}"/>
              </a:ext>
            </a:extLst>
          </p:cNvPr>
          <p:cNvSpPr/>
          <p:nvPr/>
        </p:nvSpPr>
        <p:spPr>
          <a:xfrm>
            <a:off x="5648098" y="3486165"/>
            <a:ext cx="639919" cy="369332"/>
          </a:xfrm>
          <a:prstGeom prst="rect">
            <a:avLst/>
          </a:prstGeom>
        </p:spPr>
        <p:txBody>
          <a:bodyPr wrap="none">
            <a:spAutoFit/>
          </a:bodyPr>
          <a:lstStyle/>
          <a:p>
            <a:r>
              <a:rPr lang="en-US" altLang="zh-CN" dirty="0"/>
              <a:t>push</a:t>
            </a:r>
            <a:endParaRPr lang="zh-CN" altLang="en-US" dirty="0"/>
          </a:p>
        </p:txBody>
      </p:sp>
      <p:sp>
        <p:nvSpPr>
          <p:cNvPr id="35" name="乘号 34">
            <a:extLst>
              <a:ext uri="{FF2B5EF4-FFF2-40B4-BE49-F238E27FC236}">
                <a16:creationId xmlns:a16="http://schemas.microsoft.com/office/drawing/2014/main" id="{D18C07C2-2D86-481E-99C0-B39AF474F8F7}"/>
              </a:ext>
            </a:extLst>
          </p:cNvPr>
          <p:cNvSpPr/>
          <p:nvPr/>
        </p:nvSpPr>
        <p:spPr>
          <a:xfrm>
            <a:off x="5175726" y="3348161"/>
            <a:ext cx="555513" cy="395267"/>
          </a:xfrm>
          <a:prstGeom prst="mathMultiply">
            <a:avLst>
              <a:gd name="adj1" fmla="val 20336"/>
            </a:avLst>
          </a:prstGeom>
          <a:solidFill>
            <a:srgbClr val="FDA007"/>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36" name="矩形 35">
            <a:extLst>
              <a:ext uri="{FF2B5EF4-FFF2-40B4-BE49-F238E27FC236}">
                <a16:creationId xmlns:a16="http://schemas.microsoft.com/office/drawing/2014/main" id="{DCC339C2-C2C1-4DE7-A766-E5688F9C7F42}"/>
              </a:ext>
            </a:extLst>
          </p:cNvPr>
          <p:cNvSpPr/>
          <p:nvPr/>
        </p:nvSpPr>
        <p:spPr>
          <a:xfrm>
            <a:off x="6021675" y="1354074"/>
            <a:ext cx="3122325" cy="1077218"/>
          </a:xfrm>
          <a:prstGeom prst="rect">
            <a:avLst/>
          </a:prstGeom>
          <a:ln>
            <a:solidFill>
              <a:schemeClr val="accent1"/>
            </a:solidFill>
          </a:ln>
        </p:spPr>
        <p:txBody>
          <a:bodyPr wrap="square">
            <a:spAutoFit/>
          </a:bodyPr>
          <a:lstStyle/>
          <a:p>
            <a:r>
              <a:rPr lang="zh-CN" altLang="en-US" sz="1600" b="1" dirty="0">
                <a:solidFill>
                  <a:srgbClr val="FF0000"/>
                </a:solidFill>
              </a:rPr>
              <a:t>解决冲突</a:t>
            </a:r>
            <a:endParaRPr lang="en-US" altLang="zh-CN" sz="1600" b="1" dirty="0">
              <a:solidFill>
                <a:srgbClr val="FF0000"/>
              </a:solidFill>
            </a:endParaRPr>
          </a:p>
          <a:p>
            <a:r>
              <a:rPr lang="en-US" altLang="zh-CN" sz="1600" b="1" dirty="0">
                <a:solidFill>
                  <a:srgbClr val="FF0000"/>
                </a:solidFill>
              </a:rPr>
              <a:t>1</a:t>
            </a:r>
            <a:r>
              <a:rPr lang="zh-CN" altLang="en-US" sz="1600" b="1" dirty="0">
                <a:solidFill>
                  <a:srgbClr val="FF0000"/>
                </a:solidFill>
              </a:rPr>
              <a:t>、修改合并</a:t>
            </a:r>
            <a:endParaRPr lang="en-US" altLang="zh-CN" sz="1600" b="1" dirty="0">
              <a:solidFill>
                <a:srgbClr val="FF0000"/>
              </a:solidFill>
            </a:endParaRPr>
          </a:p>
          <a:p>
            <a:r>
              <a:rPr lang="en-US" altLang="zh-CN" sz="1600" b="1" dirty="0">
                <a:solidFill>
                  <a:srgbClr val="FF0000"/>
                </a:solidFill>
              </a:rPr>
              <a:t>2</a:t>
            </a:r>
            <a:r>
              <a:rPr lang="zh-CN" altLang="en-US" sz="1600" b="1" dirty="0">
                <a:solidFill>
                  <a:srgbClr val="FF0000"/>
                </a:solidFill>
              </a:rPr>
              <a:t>、</a:t>
            </a:r>
            <a:r>
              <a:rPr lang="en-US" altLang="zh-CN" sz="1600" b="1" dirty="0">
                <a:solidFill>
                  <a:srgbClr val="FF0000"/>
                </a:solidFill>
              </a:rPr>
              <a:t>git add </a:t>
            </a:r>
          </a:p>
          <a:p>
            <a:r>
              <a:rPr lang="en-US" altLang="zh-CN" sz="1600" b="1" dirty="0">
                <a:solidFill>
                  <a:srgbClr val="FF0000"/>
                </a:solidFill>
              </a:rPr>
              <a:t>3</a:t>
            </a:r>
            <a:r>
              <a:rPr lang="zh-CN" altLang="en-US" sz="1600" b="1" dirty="0">
                <a:solidFill>
                  <a:srgbClr val="FF0000"/>
                </a:solidFill>
              </a:rPr>
              <a:t>、</a:t>
            </a:r>
            <a:r>
              <a:rPr lang="en-US" altLang="zh-CN" sz="1600" b="1" dirty="0">
                <a:solidFill>
                  <a:srgbClr val="FF0000"/>
                </a:solidFill>
              </a:rPr>
              <a:t>git commit -m "fix conflict"</a:t>
            </a:r>
          </a:p>
        </p:txBody>
      </p:sp>
      <p:sp>
        <p:nvSpPr>
          <p:cNvPr id="61" name="文本框 14">
            <a:extLst>
              <a:ext uri="{FF2B5EF4-FFF2-40B4-BE49-F238E27FC236}">
                <a16:creationId xmlns:a16="http://schemas.microsoft.com/office/drawing/2014/main" id="{2CE56DE6-B985-4BEE-8DFA-D18C0E007EB9}"/>
              </a:ext>
            </a:extLst>
          </p:cNvPr>
          <p:cNvSpPr txBox="1"/>
          <p:nvPr/>
        </p:nvSpPr>
        <p:spPr>
          <a:xfrm>
            <a:off x="403582" y="-68241"/>
            <a:ext cx="6483361" cy="2768954"/>
          </a:xfrm>
          <a:prstGeom prst="rect">
            <a:avLst/>
          </a:prstGeom>
        </p:spPr>
        <p:txBody>
          <a:bodyPr vert="horz" rtlCol="0" anchor="ctr">
            <a:normAutofit/>
          </a:bodyPr>
          <a:lstStyle>
            <a:defPPr>
              <a:defRPr lang="zh-CN"/>
            </a:defPPr>
            <a:lvl1pPr marL="457200" indent="-457200">
              <a:spcBef>
                <a:spcPct val="0"/>
              </a:spcBef>
              <a:buFont typeface="Wingdings" pitchFamily="2" charset="2"/>
              <a:buChar char="Ø"/>
              <a:defRPr kumimoji="0" sz="2800">
                <a:solidFill>
                  <a:srgbClr val="007C6A"/>
                </a:solidFill>
                <a:latin typeface="+mn-ea"/>
                <a:cs typeface="+mj-cs"/>
              </a:defRPr>
            </a:lvl1pPr>
            <a:lvl2pPr>
              <a:defRPr kumimoji="0">
                <a:solidFill>
                  <a:schemeClr val="tx2"/>
                </a:solidFill>
              </a:defRPr>
            </a:lvl2pPr>
            <a:lvl3pPr>
              <a:defRPr kumimoji="0">
                <a:solidFill>
                  <a:schemeClr val="tx2"/>
                </a:solidFill>
              </a:defRPr>
            </a:lvl3pPr>
            <a:lvl4pPr>
              <a:defRPr kumimoji="0">
                <a:solidFill>
                  <a:schemeClr val="tx2"/>
                </a:solidFill>
              </a:defRPr>
            </a:lvl4pPr>
            <a:lvl5pPr>
              <a:defRPr kumimoji="0">
                <a:solidFill>
                  <a:schemeClr val="tx2"/>
                </a:solidFill>
              </a:defRPr>
            </a:lvl5pPr>
            <a:lvl6pPr>
              <a:defRPr kumimoji="0">
                <a:solidFill>
                  <a:schemeClr val="tx2"/>
                </a:solidFill>
              </a:defRPr>
            </a:lvl6pPr>
            <a:lvl7pPr>
              <a:defRPr kumimoji="0">
                <a:solidFill>
                  <a:schemeClr val="tx2"/>
                </a:solidFill>
              </a:defRPr>
            </a:lvl7pPr>
            <a:lvl8pPr>
              <a:defRPr kumimoji="0">
                <a:solidFill>
                  <a:schemeClr val="tx2"/>
                </a:solidFill>
              </a:defRPr>
            </a:lvl8pPr>
            <a:lvl9pPr>
              <a:defRPr kumimoji="0">
                <a:solidFill>
                  <a:schemeClr val="tx2"/>
                </a:solidFill>
              </a:defRPr>
            </a:lvl9pPr>
          </a:lstStyle>
          <a:p>
            <a:pPr>
              <a:lnSpc>
                <a:spcPct val="130000"/>
              </a:lnSpc>
            </a:pPr>
            <a:r>
              <a:rPr lang="zh-CN" altLang="en-US" sz="2400" b="1" dirty="0">
                <a:sym typeface="Arial" panose="020B0604020202020204" pitchFamily="34" charset="0"/>
              </a:rPr>
              <a:t>协作冲突</a:t>
            </a:r>
            <a:endParaRPr lang="en-US" altLang="zh-CN" sz="2400" b="1" dirty="0">
              <a:sym typeface="Arial" panose="020B0604020202020204" pitchFamily="34" charset="0"/>
            </a:endParaRPr>
          </a:p>
          <a:p>
            <a:pPr marL="800100" lvl="1" indent="-342900">
              <a:lnSpc>
                <a:spcPct val="130000"/>
              </a:lnSpc>
              <a:buFont typeface="Arial" panose="020B0604020202020204" pitchFamily="34" charset="0"/>
              <a:buChar char="•"/>
            </a:pPr>
            <a:r>
              <a:rPr lang="zh-CN" altLang="en-US" sz="1600" b="1" dirty="0">
                <a:solidFill>
                  <a:srgbClr val="007C6A"/>
                </a:solidFill>
              </a:rPr>
              <a:t>在上传或同步代码时，由于你和他人都改了同一文件的同一位置的代码，版本管理软件无法判断究竟以谁为准，就会报告冲突</a:t>
            </a:r>
            <a:r>
              <a:rPr lang="en-US" altLang="zh-CN" sz="1600" b="1" dirty="0">
                <a:solidFill>
                  <a:srgbClr val="007C6A"/>
                </a:solidFill>
              </a:rPr>
              <a:t>,</a:t>
            </a:r>
            <a:r>
              <a:rPr lang="zh-CN" altLang="en-US" sz="1600" b="1" dirty="0">
                <a:solidFill>
                  <a:srgbClr val="007C6A"/>
                </a:solidFill>
              </a:rPr>
              <a:t>需要程序员手工解决。</a:t>
            </a:r>
            <a:endParaRPr lang="en-US" altLang="zh-CN" sz="1600" dirty="0">
              <a:solidFill>
                <a:srgbClr val="007C6A"/>
              </a:solidFill>
            </a:endParaRPr>
          </a:p>
          <a:p>
            <a:pPr marL="800100" lvl="1" indent="-342900">
              <a:buFont typeface="Arial" panose="020B0604020202020204" pitchFamily="34" charset="0"/>
              <a:buChar char="•"/>
            </a:pPr>
            <a:endParaRPr lang="en-US" altLang="zh-CN" sz="2400" dirty="0">
              <a:solidFill>
                <a:srgbClr val="007C6A"/>
              </a:solidFill>
            </a:endParaRPr>
          </a:p>
        </p:txBody>
      </p:sp>
    </p:spTree>
    <p:custDataLst>
      <p:tags r:id="rId1"/>
    </p:custDataLst>
    <p:extLst>
      <p:ext uri="{BB962C8B-B14F-4D97-AF65-F5344CB8AC3E}">
        <p14:creationId xmlns:p14="http://schemas.microsoft.com/office/powerpoint/2010/main" val="3975020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down)">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down)">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wipe(left)">
                                      <p:cBhvr>
                                        <p:cTn id="17" dur="500"/>
                                        <p:tgtEl>
                                          <p:spTgt spid="23"/>
                                        </p:tgtEl>
                                      </p:cBhvr>
                                    </p:animEffect>
                                  </p:childTnLst>
                                </p:cTn>
                              </p:par>
                              <p:par>
                                <p:cTn id="18" presetID="22" presetClass="entr" presetSubtype="8" fill="hold" grpId="0" nodeType="withEffect">
                                  <p:stCondLst>
                                    <p:cond delay="0"/>
                                  </p:stCondLst>
                                  <p:childTnLst>
                                    <p:set>
                                      <p:cBhvr>
                                        <p:cTn id="19" dur="1" fill="hold">
                                          <p:stCondLst>
                                            <p:cond delay="0"/>
                                          </p:stCondLst>
                                        </p:cTn>
                                        <p:tgtEl>
                                          <p:spTgt spid="26"/>
                                        </p:tgtEl>
                                        <p:attrNameLst>
                                          <p:attrName>style.visibility</p:attrName>
                                        </p:attrNameLst>
                                      </p:cBhvr>
                                      <p:to>
                                        <p:strVal val="visible"/>
                                      </p:to>
                                    </p:set>
                                    <p:animEffect transition="in" filter="wipe(left)">
                                      <p:cBhvr>
                                        <p:cTn id="20" dur="500"/>
                                        <p:tgtEl>
                                          <p:spTgt spid="26"/>
                                        </p:tgtEl>
                                      </p:cBhvr>
                                    </p:animEffect>
                                  </p:childTnLst>
                                </p:cTn>
                              </p:par>
                              <p:par>
                                <p:cTn id="21" presetID="22" presetClass="entr" presetSubtype="8" fill="hold" grpId="0" nodeType="withEffect">
                                  <p:stCondLst>
                                    <p:cond delay="0"/>
                                  </p:stCondLst>
                                  <p:childTnLst>
                                    <p:set>
                                      <p:cBhvr>
                                        <p:cTn id="22" dur="1" fill="hold">
                                          <p:stCondLst>
                                            <p:cond delay="0"/>
                                          </p:stCondLst>
                                        </p:cTn>
                                        <p:tgtEl>
                                          <p:spTgt spid="24"/>
                                        </p:tgtEl>
                                        <p:attrNameLst>
                                          <p:attrName>style.visibility</p:attrName>
                                        </p:attrNameLst>
                                      </p:cBhvr>
                                      <p:to>
                                        <p:strVal val="visible"/>
                                      </p:to>
                                    </p:set>
                                    <p:animEffect transition="in" filter="wipe(left)">
                                      <p:cBhvr>
                                        <p:cTn id="23" dur="500"/>
                                        <p:tgtEl>
                                          <p:spTgt spid="24"/>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2" fill="hold" nodeType="clickEffect">
                                  <p:stCondLst>
                                    <p:cond delay="0"/>
                                  </p:stCondLst>
                                  <p:childTnLst>
                                    <p:set>
                                      <p:cBhvr>
                                        <p:cTn id="27" dur="1" fill="hold">
                                          <p:stCondLst>
                                            <p:cond delay="0"/>
                                          </p:stCondLst>
                                        </p:cTn>
                                        <p:tgtEl>
                                          <p:spTgt spid="33"/>
                                        </p:tgtEl>
                                        <p:attrNameLst>
                                          <p:attrName>style.visibility</p:attrName>
                                        </p:attrNameLst>
                                      </p:cBhvr>
                                      <p:to>
                                        <p:strVal val="visible"/>
                                      </p:to>
                                    </p:set>
                                    <p:animEffect transition="in" filter="wipe(right)">
                                      <p:cBhvr>
                                        <p:cTn id="28" dur="500"/>
                                        <p:tgtEl>
                                          <p:spTgt spid="33"/>
                                        </p:tgtEl>
                                      </p:cBhvr>
                                    </p:animEffect>
                                  </p:childTnLst>
                                </p:cTn>
                              </p:par>
                              <p:par>
                                <p:cTn id="29" presetID="22" presetClass="entr" presetSubtype="2" fill="hold" grpId="0" nodeType="withEffect">
                                  <p:stCondLst>
                                    <p:cond delay="0"/>
                                  </p:stCondLst>
                                  <p:childTnLst>
                                    <p:set>
                                      <p:cBhvr>
                                        <p:cTn id="30" dur="1" fill="hold">
                                          <p:stCondLst>
                                            <p:cond delay="0"/>
                                          </p:stCondLst>
                                        </p:cTn>
                                        <p:tgtEl>
                                          <p:spTgt spid="34"/>
                                        </p:tgtEl>
                                        <p:attrNameLst>
                                          <p:attrName>style.visibility</p:attrName>
                                        </p:attrNameLst>
                                      </p:cBhvr>
                                      <p:to>
                                        <p:strVal val="visible"/>
                                      </p:to>
                                    </p:set>
                                    <p:animEffect transition="in" filter="wipe(right)">
                                      <p:cBhvr>
                                        <p:cTn id="31" dur="500"/>
                                        <p:tgtEl>
                                          <p:spTgt spid="34"/>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35"/>
                                        </p:tgtEl>
                                        <p:attrNameLst>
                                          <p:attrName>style.visibility</p:attrName>
                                        </p:attrNameLst>
                                      </p:cBhvr>
                                      <p:to>
                                        <p:strVal val="visible"/>
                                      </p:to>
                                    </p:set>
                                    <p:animEffect transition="in" filter="fade">
                                      <p:cBhvr>
                                        <p:cTn id="36" dur="500"/>
                                        <p:tgtEl>
                                          <p:spTgt spid="35"/>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nodeType="clickEffect">
                                  <p:stCondLst>
                                    <p:cond delay="0"/>
                                  </p:stCondLst>
                                  <p:childTnLst>
                                    <p:set>
                                      <p:cBhvr>
                                        <p:cTn id="40" dur="1" fill="hold">
                                          <p:stCondLst>
                                            <p:cond delay="0"/>
                                          </p:stCondLst>
                                        </p:cTn>
                                        <p:tgtEl>
                                          <p:spTgt spid="25"/>
                                        </p:tgtEl>
                                        <p:attrNameLst>
                                          <p:attrName>style.visibility</p:attrName>
                                        </p:attrNameLst>
                                      </p:cBhvr>
                                      <p:to>
                                        <p:strVal val="visible"/>
                                      </p:to>
                                    </p:set>
                                    <p:animEffect transition="in" filter="wipe(left)">
                                      <p:cBhvr>
                                        <p:cTn id="41" dur="500"/>
                                        <p:tgtEl>
                                          <p:spTgt spid="25"/>
                                        </p:tgtEl>
                                      </p:cBhvr>
                                    </p:animEffect>
                                  </p:childTnLst>
                                </p:cTn>
                              </p:par>
                              <p:par>
                                <p:cTn id="42" presetID="22" presetClass="entr" presetSubtype="8" fill="hold" grpId="0" nodeType="withEffect">
                                  <p:stCondLst>
                                    <p:cond delay="0"/>
                                  </p:stCondLst>
                                  <p:childTnLst>
                                    <p:set>
                                      <p:cBhvr>
                                        <p:cTn id="43" dur="1" fill="hold">
                                          <p:stCondLst>
                                            <p:cond delay="0"/>
                                          </p:stCondLst>
                                        </p:cTn>
                                        <p:tgtEl>
                                          <p:spTgt spid="27"/>
                                        </p:tgtEl>
                                        <p:attrNameLst>
                                          <p:attrName>style.visibility</p:attrName>
                                        </p:attrNameLst>
                                      </p:cBhvr>
                                      <p:to>
                                        <p:strVal val="visible"/>
                                      </p:to>
                                    </p:set>
                                    <p:animEffect transition="in" filter="wipe(left)">
                                      <p:cBhvr>
                                        <p:cTn id="44" dur="500"/>
                                        <p:tgtEl>
                                          <p:spTgt spid="27"/>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12"/>
                                        </p:tgtEl>
                                        <p:attrNameLst>
                                          <p:attrName>style.visibility</p:attrName>
                                        </p:attrNameLst>
                                      </p:cBhvr>
                                      <p:to>
                                        <p:strVal val="visible"/>
                                      </p:to>
                                    </p:set>
                                    <p:animEffect transition="in" filter="fade">
                                      <p:cBhvr>
                                        <p:cTn id="49" dur="500"/>
                                        <p:tgtEl>
                                          <p:spTgt spid="12"/>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31"/>
                                        </p:tgtEl>
                                        <p:attrNameLst>
                                          <p:attrName>style.visibility</p:attrName>
                                        </p:attrNameLst>
                                      </p:cBhvr>
                                      <p:to>
                                        <p:strVal val="visible"/>
                                      </p:to>
                                    </p:set>
                                    <p:animEffect transition="in" filter="fade">
                                      <p:cBhvr>
                                        <p:cTn id="52" dur="500"/>
                                        <p:tgtEl>
                                          <p:spTgt spid="31"/>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36"/>
                                        </p:tgtEl>
                                        <p:attrNameLst>
                                          <p:attrName>style.visibility</p:attrName>
                                        </p:attrNameLst>
                                      </p:cBhvr>
                                      <p:to>
                                        <p:strVal val="visible"/>
                                      </p:to>
                                    </p:set>
                                    <p:animEffect transition="in" filter="fade">
                                      <p:cBhvr>
                                        <p:cTn id="57"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9" grpId="0" animBg="1"/>
      <p:bldP spid="24" grpId="0" animBg="1"/>
      <p:bldP spid="26" grpId="0"/>
      <p:bldP spid="27" grpId="0"/>
      <p:bldP spid="31" grpId="0"/>
      <p:bldP spid="34" grpId="0"/>
      <p:bldP spid="35" grpId="0" animBg="1"/>
      <p:bldP spid="36"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文本框 14"/>
          <p:cNvSpPr txBox="1"/>
          <p:nvPr/>
        </p:nvSpPr>
        <p:spPr>
          <a:xfrm>
            <a:off x="434511" y="220687"/>
            <a:ext cx="6920881" cy="720903"/>
          </a:xfrm>
          <a:prstGeom prst="rect">
            <a:avLst/>
          </a:prstGeom>
          <a:noFill/>
        </p:spPr>
        <p:txBody>
          <a:bodyPr wrap="square" lIns="68579" tIns="34290" rIns="68579" bIns="34290" rtlCol="0">
            <a:spAutoFit/>
          </a:bodyPr>
          <a:lstStyle/>
          <a:p>
            <a:pPr>
              <a:lnSpc>
                <a:spcPct val="150000"/>
              </a:lnSpc>
            </a:pPr>
            <a:r>
              <a:rPr lang="en-US" altLang="zh-CN" sz="3200" b="1" dirty="0">
                <a:solidFill>
                  <a:srgbClr val="007C6A"/>
                </a:solidFill>
                <a:latin typeface="+mn-ea"/>
                <a:cs typeface="+mj-cs"/>
                <a:sym typeface="Arial" panose="020B0604020202020204" pitchFamily="34" charset="0"/>
              </a:rPr>
              <a:t>GitHub </a:t>
            </a:r>
            <a:r>
              <a:rPr lang="zh-CN" altLang="en-US" sz="3200" b="1" dirty="0">
                <a:solidFill>
                  <a:srgbClr val="007C6A"/>
                </a:solidFill>
                <a:latin typeface="+mn-ea"/>
                <a:cs typeface="+mj-cs"/>
                <a:sym typeface="Arial" panose="020B0604020202020204" pitchFamily="34" charset="0"/>
              </a:rPr>
              <a:t>之删除已存在的项目 </a:t>
            </a:r>
            <a:endParaRPr lang="en-US" altLang="zh-CN" sz="3200" b="1" dirty="0">
              <a:solidFill>
                <a:srgbClr val="007C6A"/>
              </a:solidFill>
              <a:latin typeface="+mn-ea"/>
              <a:cs typeface="+mj-cs"/>
              <a:sym typeface="Arial" panose="020B0604020202020204" pitchFamily="34" charset="0"/>
            </a:endParaRPr>
          </a:p>
        </p:txBody>
      </p:sp>
      <p:pic>
        <p:nvPicPr>
          <p:cNvPr id="2" name="图片 1">
            <a:extLst>
              <a:ext uri="{FF2B5EF4-FFF2-40B4-BE49-F238E27FC236}">
                <a16:creationId xmlns:a16="http://schemas.microsoft.com/office/drawing/2014/main" id="{B80D4B23-3C5A-4A8A-904B-227B7A954524}"/>
              </a:ext>
            </a:extLst>
          </p:cNvPr>
          <p:cNvPicPr>
            <a:picLocks noChangeAspect="1"/>
          </p:cNvPicPr>
          <p:nvPr/>
        </p:nvPicPr>
        <p:blipFill>
          <a:blip r:embed="rId2"/>
          <a:stretch>
            <a:fillRect/>
          </a:stretch>
        </p:blipFill>
        <p:spPr>
          <a:xfrm>
            <a:off x="-1" y="941590"/>
            <a:ext cx="9144000" cy="983325"/>
          </a:xfrm>
          <a:prstGeom prst="rect">
            <a:avLst/>
          </a:prstGeom>
        </p:spPr>
      </p:pic>
      <p:pic>
        <p:nvPicPr>
          <p:cNvPr id="5" name="图片 4">
            <a:extLst>
              <a:ext uri="{FF2B5EF4-FFF2-40B4-BE49-F238E27FC236}">
                <a16:creationId xmlns:a16="http://schemas.microsoft.com/office/drawing/2014/main" id="{F38554FD-AF48-43BA-9834-7C3EB1B38D77}"/>
              </a:ext>
            </a:extLst>
          </p:cNvPr>
          <p:cNvPicPr>
            <a:picLocks noChangeAspect="1"/>
          </p:cNvPicPr>
          <p:nvPr/>
        </p:nvPicPr>
        <p:blipFill>
          <a:blip r:embed="rId3"/>
          <a:stretch>
            <a:fillRect/>
          </a:stretch>
        </p:blipFill>
        <p:spPr>
          <a:xfrm>
            <a:off x="1057714" y="2571750"/>
            <a:ext cx="7028571" cy="2571750"/>
          </a:xfrm>
          <a:prstGeom prst="rect">
            <a:avLst/>
          </a:prstGeom>
        </p:spPr>
      </p:pic>
      <p:sp>
        <p:nvSpPr>
          <p:cNvPr id="6" name="箭头: 下 5">
            <a:extLst>
              <a:ext uri="{FF2B5EF4-FFF2-40B4-BE49-F238E27FC236}">
                <a16:creationId xmlns:a16="http://schemas.microsoft.com/office/drawing/2014/main" id="{BB11733D-0328-4EA4-92AF-944B5079492C}"/>
              </a:ext>
            </a:extLst>
          </p:cNvPr>
          <p:cNvSpPr/>
          <p:nvPr/>
        </p:nvSpPr>
        <p:spPr>
          <a:xfrm>
            <a:off x="6089301" y="2034819"/>
            <a:ext cx="633046" cy="45217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713978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anim calcmode="lin" valueType="num">
                                      <p:cBhvr>
                                        <p:cTn id="8" dur="500" fill="hold"/>
                                        <p:tgtEl>
                                          <p:spTgt spid="42"/>
                                        </p:tgtEl>
                                        <p:attrNameLst>
                                          <p:attrName>ppt_x</p:attrName>
                                        </p:attrNameLst>
                                      </p:cBhvr>
                                      <p:tavLst>
                                        <p:tav tm="0">
                                          <p:val>
                                            <p:strVal val="#ppt_x"/>
                                          </p:val>
                                        </p:tav>
                                        <p:tav tm="100000">
                                          <p:val>
                                            <p:strVal val="#ppt_x"/>
                                          </p:val>
                                        </p:tav>
                                      </p:tavLst>
                                    </p:anim>
                                    <p:anim calcmode="lin" valueType="num">
                                      <p:cBhvr>
                                        <p:cTn id="9" dur="500" fill="hold"/>
                                        <p:tgtEl>
                                          <p:spTgt spid="4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文本框 14"/>
          <p:cNvSpPr txBox="1"/>
          <p:nvPr/>
        </p:nvSpPr>
        <p:spPr>
          <a:xfrm>
            <a:off x="1808703" y="1936305"/>
            <a:ext cx="5074152" cy="720903"/>
          </a:xfrm>
          <a:prstGeom prst="rect">
            <a:avLst/>
          </a:prstGeom>
          <a:noFill/>
        </p:spPr>
        <p:txBody>
          <a:bodyPr wrap="square" lIns="68579" tIns="34290" rIns="68579" bIns="34290" rtlCol="0">
            <a:spAutoFit/>
          </a:bodyPr>
          <a:lstStyle/>
          <a:p>
            <a:pPr>
              <a:lnSpc>
                <a:spcPct val="150000"/>
              </a:lnSpc>
            </a:pPr>
            <a:r>
              <a:rPr lang="en-US" altLang="zh-CN" sz="3200" b="1" dirty="0">
                <a:solidFill>
                  <a:srgbClr val="007C6A"/>
                </a:solidFill>
                <a:latin typeface="+mn-ea"/>
                <a:cs typeface="+mj-cs"/>
                <a:sym typeface="Arial" panose="020B0604020202020204" pitchFamily="34" charset="0"/>
              </a:rPr>
              <a:t>GitHub </a:t>
            </a:r>
            <a:r>
              <a:rPr lang="zh-CN" altLang="en-US" sz="3200" b="1" dirty="0">
                <a:solidFill>
                  <a:srgbClr val="007C6A"/>
                </a:solidFill>
                <a:latin typeface="+mn-ea"/>
                <a:cs typeface="+mj-cs"/>
                <a:sym typeface="Arial" panose="020B0604020202020204" pitchFamily="34" charset="0"/>
              </a:rPr>
              <a:t>常用步骤小总结</a:t>
            </a:r>
          </a:p>
        </p:txBody>
      </p:sp>
    </p:spTree>
    <p:extLst>
      <p:ext uri="{BB962C8B-B14F-4D97-AF65-F5344CB8AC3E}">
        <p14:creationId xmlns:p14="http://schemas.microsoft.com/office/powerpoint/2010/main" val="773416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anim calcmode="lin" valueType="num">
                                      <p:cBhvr>
                                        <p:cTn id="8" dur="500" fill="hold"/>
                                        <p:tgtEl>
                                          <p:spTgt spid="42"/>
                                        </p:tgtEl>
                                        <p:attrNameLst>
                                          <p:attrName>ppt_x</p:attrName>
                                        </p:attrNameLst>
                                      </p:cBhvr>
                                      <p:tavLst>
                                        <p:tav tm="0">
                                          <p:val>
                                            <p:strVal val="#ppt_x"/>
                                          </p:val>
                                        </p:tav>
                                        <p:tav tm="100000">
                                          <p:val>
                                            <p:strVal val="#ppt_x"/>
                                          </p:val>
                                        </p:tav>
                                      </p:tavLst>
                                    </p:anim>
                                    <p:anim calcmode="lin" valueType="num">
                                      <p:cBhvr>
                                        <p:cTn id="9" dur="500" fill="hold"/>
                                        <p:tgtEl>
                                          <p:spTgt spid="4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889686" y="4980"/>
            <a:ext cx="5023433" cy="400110"/>
          </a:xfrm>
          <a:prstGeom prst="rect">
            <a:avLst/>
          </a:prstGeom>
          <a:noFill/>
          <a:ln>
            <a:noFill/>
          </a:ln>
        </p:spPr>
        <p:txBody>
          <a:bodyPr wrap="square" rtlCol="0" anchor="t">
            <a:spAutoFit/>
          </a:bodyPr>
          <a:lstStyle/>
          <a:p>
            <a:r>
              <a:rPr lang="en-US" altLang="zh-CN" sz="2000" dirty="0" err="1">
                <a:latin typeface="方正兰亭粗黑简体" panose="02000000000000000000" pitchFamily="2" charset="-122"/>
                <a:ea typeface="方正兰亭粗黑简体" panose="02000000000000000000" pitchFamily="2" charset="-122"/>
              </a:rPr>
              <a:t>Github</a:t>
            </a:r>
            <a:r>
              <a:rPr lang="zh-CN" altLang="en-US" sz="2000" dirty="0">
                <a:latin typeface="方正兰亭粗黑简体" panose="02000000000000000000" pitchFamily="2" charset="-122"/>
                <a:ea typeface="方正兰亭粗黑简体" panose="02000000000000000000" pitchFamily="2" charset="-122"/>
              </a:rPr>
              <a:t>简介与实操</a:t>
            </a:r>
            <a:r>
              <a:rPr lang="en-US" altLang="zh-CN" sz="2000" dirty="0">
                <a:latin typeface="方正兰亭粗黑简体" panose="02000000000000000000" pitchFamily="2" charset="-122"/>
                <a:ea typeface="方正兰亭粗黑简体" panose="02000000000000000000" pitchFamily="2" charset="-122"/>
              </a:rPr>
              <a:t>—</a:t>
            </a:r>
            <a:r>
              <a:rPr lang="zh-CN" altLang="en-US" sz="2000" dirty="0">
                <a:latin typeface="方正兰亭粗黑简体" panose="02000000000000000000" pitchFamily="2" charset="-122"/>
                <a:ea typeface="方正兰亭粗黑简体" panose="02000000000000000000" pitchFamily="2" charset="-122"/>
              </a:rPr>
              <a:t>实操</a:t>
            </a:r>
            <a:r>
              <a:rPr lang="zh-CN" altLang="en-US" sz="2000" dirty="0">
                <a:ln/>
                <a:effectLst>
                  <a:outerShdw blurRad="38100" dist="19050" dir="2700000" algn="tl" rotWithShape="0">
                    <a:schemeClr val="dk1">
                      <a:alpha val="40000"/>
                    </a:schemeClr>
                  </a:outerShdw>
                </a:effectLst>
              </a:rPr>
              <a:t> </a:t>
            </a:r>
            <a:endParaRPr lang="zh-CN" altLang="en-US" sz="2000" dirty="0">
              <a:ln/>
              <a:solidFill>
                <a:schemeClr val="tx1"/>
              </a:solidFill>
              <a:effectLst>
                <a:outerShdw blurRad="38100" dist="19050" dir="2700000" algn="tl" rotWithShape="0">
                  <a:schemeClr val="dk1">
                    <a:alpha val="40000"/>
                  </a:schemeClr>
                </a:outerShdw>
              </a:effectLst>
            </a:endParaRPr>
          </a:p>
        </p:txBody>
      </p:sp>
      <p:sp>
        <p:nvSpPr>
          <p:cNvPr id="6" name="矩形 5">
            <a:extLst>
              <a:ext uri="{FF2B5EF4-FFF2-40B4-BE49-F238E27FC236}">
                <a16:creationId xmlns:a16="http://schemas.microsoft.com/office/drawing/2014/main" id="{FBE41C6E-0532-451C-80C7-57F3913ABFD9}"/>
              </a:ext>
            </a:extLst>
          </p:cNvPr>
          <p:cNvSpPr/>
          <p:nvPr/>
        </p:nvSpPr>
        <p:spPr>
          <a:xfrm>
            <a:off x="4553607" y="1918454"/>
            <a:ext cx="974395" cy="584775"/>
          </a:xfrm>
          <a:prstGeom prst="rect">
            <a:avLst/>
          </a:prstGeom>
          <a:ln>
            <a:solidFill>
              <a:srgbClr val="7030A0"/>
            </a:solidFill>
          </a:ln>
        </p:spPr>
        <p:style>
          <a:lnRef idx="2">
            <a:schemeClr val="accent4"/>
          </a:lnRef>
          <a:fillRef idx="1">
            <a:schemeClr val="lt1"/>
          </a:fillRef>
          <a:effectRef idx="0">
            <a:schemeClr val="accent4"/>
          </a:effectRef>
          <a:fontRef idx="minor">
            <a:schemeClr val="dk1"/>
          </a:fontRef>
        </p:style>
        <p:txBody>
          <a:bodyPr wrap="square">
            <a:spAutoFit/>
          </a:bodyPr>
          <a:lstStyle/>
          <a:p>
            <a:r>
              <a:rPr lang="en-US" altLang="zh-CN" sz="1600" dirty="0"/>
              <a:t>git clone </a:t>
            </a:r>
          </a:p>
          <a:p>
            <a:r>
              <a:rPr lang="en-US" altLang="zh-CN" sz="1600" dirty="0"/>
              <a:t>&lt;</a:t>
            </a:r>
            <a:r>
              <a:rPr lang="en-US" altLang="zh-CN" sz="1600" dirty="0" err="1"/>
              <a:t>url</a:t>
            </a:r>
            <a:r>
              <a:rPr lang="en-US" altLang="zh-CN" sz="1600" dirty="0"/>
              <a:t>&gt;</a:t>
            </a:r>
          </a:p>
        </p:txBody>
      </p:sp>
      <p:sp>
        <p:nvSpPr>
          <p:cNvPr id="7" name="矩形 6">
            <a:extLst>
              <a:ext uri="{FF2B5EF4-FFF2-40B4-BE49-F238E27FC236}">
                <a16:creationId xmlns:a16="http://schemas.microsoft.com/office/drawing/2014/main" id="{0369599B-CA13-4833-BBF9-B6F9DF2F2917}"/>
              </a:ext>
            </a:extLst>
          </p:cNvPr>
          <p:cNvSpPr/>
          <p:nvPr/>
        </p:nvSpPr>
        <p:spPr>
          <a:xfrm>
            <a:off x="565921" y="2675870"/>
            <a:ext cx="1776663" cy="830997"/>
          </a:xfrm>
          <a:prstGeom prst="rect">
            <a:avLst/>
          </a:prstGeom>
          <a:ln>
            <a:solidFill>
              <a:srgbClr val="7030A0"/>
            </a:solidFill>
          </a:ln>
        </p:spPr>
        <p:style>
          <a:lnRef idx="2">
            <a:schemeClr val="accent4"/>
          </a:lnRef>
          <a:fillRef idx="1">
            <a:schemeClr val="lt1"/>
          </a:fillRef>
          <a:effectRef idx="0">
            <a:schemeClr val="accent4"/>
          </a:effectRef>
          <a:fontRef idx="minor">
            <a:schemeClr val="dk1"/>
          </a:fontRef>
        </p:style>
        <p:txBody>
          <a:bodyPr wrap="square">
            <a:spAutoFit/>
          </a:bodyPr>
          <a:lstStyle/>
          <a:p>
            <a:r>
              <a:rPr lang="zh-CN" altLang="en-US" sz="1600" dirty="0"/>
              <a:t>提交代码</a:t>
            </a:r>
            <a:endParaRPr lang="en-US" altLang="zh-CN" sz="1600" dirty="0"/>
          </a:p>
          <a:p>
            <a:r>
              <a:rPr lang="en-US" altLang="zh-CN" sz="1600" dirty="0"/>
              <a:t>1</a:t>
            </a:r>
            <a:r>
              <a:rPr lang="zh-CN" altLang="en-US" sz="1600" dirty="0"/>
              <a:t>、</a:t>
            </a:r>
            <a:r>
              <a:rPr lang="en-US" altLang="zh-CN" sz="1600" dirty="0"/>
              <a:t>git add xxx</a:t>
            </a:r>
          </a:p>
          <a:p>
            <a:r>
              <a:rPr lang="en-US" altLang="zh-CN" sz="1600" dirty="0"/>
              <a:t>2</a:t>
            </a:r>
            <a:r>
              <a:rPr lang="zh-CN" altLang="en-US" sz="1600" dirty="0"/>
              <a:t>、</a:t>
            </a:r>
            <a:r>
              <a:rPr lang="en-US" altLang="zh-CN" sz="1600" dirty="0"/>
              <a:t>git commit</a:t>
            </a:r>
          </a:p>
        </p:txBody>
      </p:sp>
      <p:sp>
        <p:nvSpPr>
          <p:cNvPr id="8" name="矩形 7">
            <a:extLst>
              <a:ext uri="{FF2B5EF4-FFF2-40B4-BE49-F238E27FC236}">
                <a16:creationId xmlns:a16="http://schemas.microsoft.com/office/drawing/2014/main" id="{1827F04C-A26A-43D3-9019-EFD474FB77E9}"/>
              </a:ext>
            </a:extLst>
          </p:cNvPr>
          <p:cNvSpPr/>
          <p:nvPr/>
        </p:nvSpPr>
        <p:spPr>
          <a:xfrm>
            <a:off x="589193" y="1788310"/>
            <a:ext cx="2184150" cy="830997"/>
          </a:xfrm>
          <a:prstGeom prst="rect">
            <a:avLst/>
          </a:prstGeom>
          <a:ln>
            <a:solidFill>
              <a:srgbClr val="7030A0"/>
            </a:solidFill>
          </a:ln>
        </p:spPr>
        <p:style>
          <a:lnRef idx="2">
            <a:schemeClr val="accent4"/>
          </a:lnRef>
          <a:fillRef idx="1">
            <a:schemeClr val="lt1"/>
          </a:fillRef>
          <a:effectRef idx="0">
            <a:schemeClr val="accent4"/>
          </a:effectRef>
          <a:fontRef idx="minor">
            <a:schemeClr val="dk1"/>
          </a:fontRef>
        </p:style>
        <p:txBody>
          <a:bodyPr wrap="square">
            <a:spAutoFit/>
          </a:bodyPr>
          <a:lstStyle/>
          <a:p>
            <a:r>
              <a:rPr lang="en-US" altLang="zh-CN" sz="1600" dirty="0"/>
              <a:t>GitHub</a:t>
            </a:r>
            <a:r>
              <a:rPr lang="zh-CN" altLang="en-US" sz="1600" dirty="0"/>
              <a:t>准备工作：</a:t>
            </a:r>
            <a:endParaRPr lang="en-US" altLang="zh-CN" sz="1600" dirty="0"/>
          </a:p>
          <a:p>
            <a:r>
              <a:rPr lang="en-US" altLang="zh-CN" sz="1600" dirty="0"/>
              <a:t>1</a:t>
            </a:r>
            <a:r>
              <a:rPr lang="zh-CN" altLang="en-US" sz="1600" dirty="0"/>
              <a:t>、注册</a:t>
            </a:r>
            <a:r>
              <a:rPr lang="en-US" altLang="zh-CN" sz="1600" dirty="0"/>
              <a:t>GitHub</a:t>
            </a:r>
            <a:r>
              <a:rPr lang="zh-CN" altLang="en-US" sz="1600" dirty="0"/>
              <a:t>账号</a:t>
            </a:r>
            <a:endParaRPr lang="en-US" altLang="zh-CN" sz="1600" dirty="0"/>
          </a:p>
          <a:p>
            <a:r>
              <a:rPr lang="en-US" altLang="zh-CN" sz="1600" dirty="0"/>
              <a:t>2</a:t>
            </a:r>
            <a:r>
              <a:rPr lang="zh-CN" altLang="en-US" sz="1600" dirty="0"/>
              <a:t>、在</a:t>
            </a:r>
            <a:r>
              <a:rPr lang="en-US" altLang="zh-CN" sz="1600" dirty="0"/>
              <a:t>GitHub</a:t>
            </a:r>
            <a:r>
              <a:rPr lang="zh-CN" altLang="en-US" sz="1600" dirty="0"/>
              <a:t>搭建项目</a:t>
            </a:r>
            <a:endParaRPr lang="en-US" altLang="zh-CN" sz="1600" dirty="0"/>
          </a:p>
        </p:txBody>
      </p:sp>
      <p:sp>
        <p:nvSpPr>
          <p:cNvPr id="9" name="矩形 8">
            <a:extLst>
              <a:ext uri="{FF2B5EF4-FFF2-40B4-BE49-F238E27FC236}">
                <a16:creationId xmlns:a16="http://schemas.microsoft.com/office/drawing/2014/main" id="{83B43CC3-41CC-4A0D-B6D4-C8E496679284}"/>
              </a:ext>
            </a:extLst>
          </p:cNvPr>
          <p:cNvSpPr/>
          <p:nvPr/>
        </p:nvSpPr>
        <p:spPr>
          <a:xfrm>
            <a:off x="582496" y="892576"/>
            <a:ext cx="2910578" cy="861774"/>
          </a:xfrm>
          <a:prstGeom prst="rect">
            <a:avLst/>
          </a:prstGeom>
          <a:ln>
            <a:solidFill>
              <a:srgbClr val="7030A0"/>
            </a:solidFill>
          </a:ln>
        </p:spPr>
        <p:style>
          <a:lnRef idx="2">
            <a:schemeClr val="accent4"/>
          </a:lnRef>
          <a:fillRef idx="1">
            <a:schemeClr val="lt1"/>
          </a:fillRef>
          <a:effectRef idx="0">
            <a:schemeClr val="accent4"/>
          </a:effectRef>
          <a:fontRef idx="minor">
            <a:schemeClr val="dk1"/>
          </a:fontRef>
        </p:style>
        <p:txBody>
          <a:bodyPr wrap="square">
            <a:spAutoFit/>
          </a:bodyPr>
          <a:lstStyle/>
          <a:p>
            <a:r>
              <a:rPr lang="zh-CN" altLang="en-US" sz="1600" dirty="0"/>
              <a:t>推送代码到远端</a:t>
            </a:r>
            <a:endParaRPr lang="en-US" altLang="zh-CN" sz="1600" dirty="0"/>
          </a:p>
          <a:p>
            <a:r>
              <a:rPr lang="en-US" altLang="zh-CN" sz="1600" dirty="0"/>
              <a:t>1</a:t>
            </a:r>
            <a:r>
              <a:rPr lang="zh-CN" altLang="en-US" sz="1600" dirty="0"/>
              <a:t>、</a:t>
            </a:r>
            <a:r>
              <a:rPr lang="en-US" altLang="zh-CN" sz="1600" dirty="0"/>
              <a:t>git remote add origin &lt;</a:t>
            </a:r>
            <a:r>
              <a:rPr lang="en-US" altLang="zh-CN" sz="1600" dirty="0" err="1"/>
              <a:t>url</a:t>
            </a:r>
            <a:r>
              <a:rPr lang="en-US" altLang="zh-CN" sz="1600" dirty="0"/>
              <a:t>&gt;</a:t>
            </a:r>
          </a:p>
          <a:p>
            <a:r>
              <a:rPr lang="en-US" altLang="zh-CN" dirty="0"/>
              <a:t>2</a:t>
            </a:r>
            <a:r>
              <a:rPr lang="zh-CN" altLang="en-US" dirty="0"/>
              <a:t>、</a:t>
            </a:r>
            <a:r>
              <a:rPr lang="en-US" altLang="zh-CN" dirty="0"/>
              <a:t>git push origin master</a:t>
            </a:r>
          </a:p>
        </p:txBody>
      </p:sp>
      <p:sp>
        <p:nvSpPr>
          <p:cNvPr id="10" name="右箭头 24">
            <a:extLst>
              <a:ext uri="{FF2B5EF4-FFF2-40B4-BE49-F238E27FC236}">
                <a16:creationId xmlns:a16="http://schemas.microsoft.com/office/drawing/2014/main" id="{9ADCC8DB-453D-4C8A-A905-04FA5CA28942}"/>
              </a:ext>
            </a:extLst>
          </p:cNvPr>
          <p:cNvSpPr/>
          <p:nvPr/>
        </p:nvSpPr>
        <p:spPr>
          <a:xfrm rot="18953535">
            <a:off x="2251941" y="3266227"/>
            <a:ext cx="692983" cy="3600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圆柱形 10">
            <a:extLst>
              <a:ext uri="{FF2B5EF4-FFF2-40B4-BE49-F238E27FC236}">
                <a16:creationId xmlns:a16="http://schemas.microsoft.com/office/drawing/2014/main" id="{87FF0BF0-FE4B-4EFC-BEEC-67DF5D89359E}"/>
              </a:ext>
            </a:extLst>
          </p:cNvPr>
          <p:cNvSpPr/>
          <p:nvPr/>
        </p:nvSpPr>
        <p:spPr>
          <a:xfrm>
            <a:off x="2716849" y="2469264"/>
            <a:ext cx="850471" cy="648072"/>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Git</a:t>
            </a:r>
            <a:endParaRPr lang="zh-CN" altLang="en-US" dirty="0"/>
          </a:p>
        </p:txBody>
      </p:sp>
      <p:sp>
        <p:nvSpPr>
          <p:cNvPr id="12" name="云形 11">
            <a:extLst>
              <a:ext uri="{FF2B5EF4-FFF2-40B4-BE49-F238E27FC236}">
                <a16:creationId xmlns:a16="http://schemas.microsoft.com/office/drawing/2014/main" id="{3244DF13-1092-43A5-A070-4EE69E7CE5A1}"/>
              </a:ext>
            </a:extLst>
          </p:cNvPr>
          <p:cNvSpPr/>
          <p:nvPr/>
        </p:nvSpPr>
        <p:spPr>
          <a:xfrm>
            <a:off x="2671979" y="461442"/>
            <a:ext cx="3227610" cy="873205"/>
          </a:xfrm>
          <a:prstGeom prst="cloud">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GitHub</a:t>
            </a:r>
            <a:endParaRPr lang="zh-CN" altLang="en-US" dirty="0"/>
          </a:p>
        </p:txBody>
      </p:sp>
      <p:sp>
        <p:nvSpPr>
          <p:cNvPr id="13" name="圆柱形 12">
            <a:extLst>
              <a:ext uri="{FF2B5EF4-FFF2-40B4-BE49-F238E27FC236}">
                <a16:creationId xmlns:a16="http://schemas.microsoft.com/office/drawing/2014/main" id="{371B2EE5-AEC6-4C74-91F2-770F4C2C5D37}"/>
              </a:ext>
            </a:extLst>
          </p:cNvPr>
          <p:cNvSpPr/>
          <p:nvPr/>
        </p:nvSpPr>
        <p:spPr>
          <a:xfrm>
            <a:off x="5574712" y="2480619"/>
            <a:ext cx="850471" cy="648072"/>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Git</a:t>
            </a:r>
            <a:endParaRPr lang="zh-CN" altLang="en-US" dirty="0"/>
          </a:p>
        </p:txBody>
      </p:sp>
      <p:sp>
        <p:nvSpPr>
          <p:cNvPr id="14" name="右箭头 28">
            <a:extLst>
              <a:ext uri="{FF2B5EF4-FFF2-40B4-BE49-F238E27FC236}">
                <a16:creationId xmlns:a16="http://schemas.microsoft.com/office/drawing/2014/main" id="{75B23292-8189-42BD-8E48-0BD01DE76A54}"/>
              </a:ext>
            </a:extLst>
          </p:cNvPr>
          <p:cNvSpPr/>
          <p:nvPr/>
        </p:nvSpPr>
        <p:spPr>
          <a:xfrm rot="18294783">
            <a:off x="2692645" y="1673338"/>
            <a:ext cx="1250050" cy="3600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右箭头 29">
            <a:extLst>
              <a:ext uri="{FF2B5EF4-FFF2-40B4-BE49-F238E27FC236}">
                <a16:creationId xmlns:a16="http://schemas.microsoft.com/office/drawing/2014/main" id="{027CB3BC-92DF-492D-A129-BD583B82EF44}"/>
              </a:ext>
            </a:extLst>
          </p:cNvPr>
          <p:cNvSpPr/>
          <p:nvPr/>
        </p:nvSpPr>
        <p:spPr>
          <a:xfrm rot="2833052">
            <a:off x="4962895" y="1734028"/>
            <a:ext cx="1250050" cy="3600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右箭头 30">
            <a:extLst>
              <a:ext uri="{FF2B5EF4-FFF2-40B4-BE49-F238E27FC236}">
                <a16:creationId xmlns:a16="http://schemas.microsoft.com/office/drawing/2014/main" id="{EC696762-1762-4397-A587-FC3D39E73D29}"/>
              </a:ext>
            </a:extLst>
          </p:cNvPr>
          <p:cNvSpPr/>
          <p:nvPr/>
        </p:nvSpPr>
        <p:spPr>
          <a:xfrm rot="3082109">
            <a:off x="6182709" y="3299775"/>
            <a:ext cx="686862" cy="3600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a:extLst>
              <a:ext uri="{FF2B5EF4-FFF2-40B4-BE49-F238E27FC236}">
                <a16:creationId xmlns:a16="http://schemas.microsoft.com/office/drawing/2014/main" id="{5036DAC1-CD23-474F-98DF-3F642AB85797}"/>
              </a:ext>
            </a:extLst>
          </p:cNvPr>
          <p:cNvSpPr/>
          <p:nvPr/>
        </p:nvSpPr>
        <p:spPr>
          <a:xfrm>
            <a:off x="7429018" y="2543916"/>
            <a:ext cx="1589072" cy="584775"/>
          </a:xfrm>
          <a:prstGeom prst="rect">
            <a:avLst/>
          </a:prstGeom>
          <a:ln>
            <a:solidFill>
              <a:srgbClr val="7030A0"/>
            </a:solidFill>
          </a:ln>
        </p:spPr>
        <p:style>
          <a:lnRef idx="2">
            <a:schemeClr val="accent4"/>
          </a:lnRef>
          <a:fillRef idx="1">
            <a:schemeClr val="lt1"/>
          </a:fillRef>
          <a:effectRef idx="0">
            <a:schemeClr val="accent4"/>
          </a:effectRef>
          <a:fontRef idx="minor">
            <a:schemeClr val="dk1"/>
          </a:fontRef>
        </p:style>
        <p:txBody>
          <a:bodyPr wrap="square">
            <a:spAutoFit/>
          </a:bodyPr>
          <a:lstStyle/>
          <a:p>
            <a:r>
              <a:rPr lang="en-US" altLang="zh-CN" sz="1600" dirty="0"/>
              <a:t>1</a:t>
            </a:r>
            <a:r>
              <a:rPr lang="zh-CN" altLang="en-US" sz="1600" dirty="0"/>
              <a:t>、</a:t>
            </a:r>
            <a:r>
              <a:rPr lang="en-US" altLang="zh-CN" sz="1600" dirty="0"/>
              <a:t>git add xxx</a:t>
            </a:r>
          </a:p>
          <a:p>
            <a:r>
              <a:rPr lang="en-US" altLang="zh-CN" sz="1600" dirty="0"/>
              <a:t>2</a:t>
            </a:r>
            <a:r>
              <a:rPr lang="zh-CN" altLang="en-US" sz="1600" dirty="0"/>
              <a:t>、</a:t>
            </a:r>
            <a:r>
              <a:rPr lang="en-US" altLang="zh-CN" sz="1600" dirty="0"/>
              <a:t>git commit</a:t>
            </a:r>
          </a:p>
        </p:txBody>
      </p:sp>
      <p:sp>
        <p:nvSpPr>
          <p:cNvPr id="20" name="右箭头 36">
            <a:extLst>
              <a:ext uri="{FF2B5EF4-FFF2-40B4-BE49-F238E27FC236}">
                <a16:creationId xmlns:a16="http://schemas.microsoft.com/office/drawing/2014/main" id="{456970C4-8D77-4675-9583-6A7D2820F665}"/>
              </a:ext>
            </a:extLst>
          </p:cNvPr>
          <p:cNvSpPr/>
          <p:nvPr/>
        </p:nvSpPr>
        <p:spPr>
          <a:xfrm rot="13491249">
            <a:off x="6496867" y="3060238"/>
            <a:ext cx="686862" cy="3600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右箭头 38">
            <a:extLst>
              <a:ext uri="{FF2B5EF4-FFF2-40B4-BE49-F238E27FC236}">
                <a16:creationId xmlns:a16="http://schemas.microsoft.com/office/drawing/2014/main" id="{AEFF42EF-66C6-439A-9376-2292A4D660E0}"/>
              </a:ext>
            </a:extLst>
          </p:cNvPr>
          <p:cNvSpPr/>
          <p:nvPr/>
        </p:nvSpPr>
        <p:spPr>
          <a:xfrm rot="13697088">
            <a:off x="5148063" y="1502068"/>
            <a:ext cx="1307084" cy="32088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a:extLst>
              <a:ext uri="{FF2B5EF4-FFF2-40B4-BE49-F238E27FC236}">
                <a16:creationId xmlns:a16="http://schemas.microsoft.com/office/drawing/2014/main" id="{4EDC71CE-65F5-45F2-AACD-FBF370741817}"/>
              </a:ext>
            </a:extLst>
          </p:cNvPr>
          <p:cNvSpPr/>
          <p:nvPr/>
        </p:nvSpPr>
        <p:spPr>
          <a:xfrm>
            <a:off x="6352924" y="1164245"/>
            <a:ext cx="913635" cy="338554"/>
          </a:xfrm>
          <a:prstGeom prst="rect">
            <a:avLst/>
          </a:prstGeom>
          <a:ln>
            <a:solidFill>
              <a:srgbClr val="7030A0"/>
            </a:solidFill>
          </a:ln>
        </p:spPr>
        <p:style>
          <a:lnRef idx="2">
            <a:schemeClr val="accent4"/>
          </a:lnRef>
          <a:fillRef idx="1">
            <a:schemeClr val="lt1"/>
          </a:fillRef>
          <a:effectRef idx="0">
            <a:schemeClr val="accent4"/>
          </a:effectRef>
          <a:fontRef idx="minor">
            <a:schemeClr val="dk1"/>
          </a:fontRef>
        </p:style>
        <p:txBody>
          <a:bodyPr wrap="square">
            <a:spAutoFit/>
          </a:bodyPr>
          <a:lstStyle/>
          <a:p>
            <a:r>
              <a:rPr lang="en-US" altLang="zh-CN" sz="1600" dirty="0"/>
              <a:t>git push </a:t>
            </a:r>
          </a:p>
        </p:txBody>
      </p:sp>
      <p:sp>
        <p:nvSpPr>
          <p:cNvPr id="23" name="右箭头 40">
            <a:extLst>
              <a:ext uri="{FF2B5EF4-FFF2-40B4-BE49-F238E27FC236}">
                <a16:creationId xmlns:a16="http://schemas.microsoft.com/office/drawing/2014/main" id="{546DB8F8-1425-4672-9E8B-54EC15686894}"/>
              </a:ext>
            </a:extLst>
          </p:cNvPr>
          <p:cNvSpPr/>
          <p:nvPr/>
        </p:nvSpPr>
        <p:spPr>
          <a:xfrm rot="7499648">
            <a:off x="3087832" y="1735862"/>
            <a:ext cx="1240685" cy="32088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a:extLst>
              <a:ext uri="{FF2B5EF4-FFF2-40B4-BE49-F238E27FC236}">
                <a16:creationId xmlns:a16="http://schemas.microsoft.com/office/drawing/2014/main" id="{8679ADBE-E92A-4014-A311-451002D35ACB}"/>
              </a:ext>
            </a:extLst>
          </p:cNvPr>
          <p:cNvSpPr/>
          <p:nvPr/>
        </p:nvSpPr>
        <p:spPr>
          <a:xfrm>
            <a:off x="3555696" y="1932279"/>
            <a:ext cx="774555" cy="338554"/>
          </a:xfrm>
          <a:prstGeom prst="rect">
            <a:avLst/>
          </a:prstGeom>
          <a:ln>
            <a:solidFill>
              <a:srgbClr val="7030A0"/>
            </a:solidFill>
          </a:ln>
        </p:spPr>
        <p:style>
          <a:lnRef idx="2">
            <a:schemeClr val="accent4"/>
          </a:lnRef>
          <a:fillRef idx="1">
            <a:schemeClr val="lt1"/>
          </a:fillRef>
          <a:effectRef idx="0">
            <a:schemeClr val="accent4"/>
          </a:effectRef>
          <a:fontRef idx="minor">
            <a:schemeClr val="dk1"/>
          </a:fontRef>
        </p:style>
        <p:txBody>
          <a:bodyPr wrap="square">
            <a:spAutoFit/>
          </a:bodyPr>
          <a:lstStyle/>
          <a:p>
            <a:r>
              <a:rPr lang="en-US" altLang="zh-CN" sz="1600" dirty="0"/>
              <a:t>git pull</a:t>
            </a:r>
          </a:p>
        </p:txBody>
      </p:sp>
      <p:sp>
        <p:nvSpPr>
          <p:cNvPr id="25" name="右箭头 42">
            <a:extLst>
              <a:ext uri="{FF2B5EF4-FFF2-40B4-BE49-F238E27FC236}">
                <a16:creationId xmlns:a16="http://schemas.microsoft.com/office/drawing/2014/main" id="{B570AA05-F82B-4D1E-AD65-415DC37E48F9}"/>
              </a:ext>
            </a:extLst>
          </p:cNvPr>
          <p:cNvSpPr/>
          <p:nvPr/>
        </p:nvSpPr>
        <p:spPr>
          <a:xfrm rot="8113353">
            <a:off x="2535035" y="3425770"/>
            <a:ext cx="686862" cy="3600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a:extLst>
              <a:ext uri="{FF2B5EF4-FFF2-40B4-BE49-F238E27FC236}">
                <a16:creationId xmlns:a16="http://schemas.microsoft.com/office/drawing/2014/main" id="{25C52C2F-04A9-4DEE-B0B1-99CD5B896416}"/>
              </a:ext>
            </a:extLst>
          </p:cNvPr>
          <p:cNvSpPr/>
          <p:nvPr/>
        </p:nvSpPr>
        <p:spPr>
          <a:xfrm>
            <a:off x="801461" y="3835425"/>
            <a:ext cx="1420438" cy="830997"/>
          </a:xfrm>
          <a:prstGeom prst="rect">
            <a:avLst/>
          </a:prstGeom>
          <a:ln>
            <a:solidFill>
              <a:srgbClr val="7030A0"/>
            </a:solidFill>
          </a:ln>
        </p:spPr>
        <p:style>
          <a:lnRef idx="2">
            <a:schemeClr val="accent4"/>
          </a:lnRef>
          <a:fillRef idx="1">
            <a:schemeClr val="lt1"/>
          </a:fillRef>
          <a:effectRef idx="0">
            <a:schemeClr val="accent4"/>
          </a:effectRef>
          <a:fontRef idx="minor">
            <a:schemeClr val="dk1"/>
          </a:fontRef>
        </p:style>
        <p:txBody>
          <a:bodyPr wrap="square">
            <a:spAutoFit/>
          </a:bodyPr>
          <a:lstStyle/>
          <a:p>
            <a:r>
              <a:rPr lang="zh-CN" altLang="en-US" sz="1600" dirty="0"/>
              <a:t>搭建代码库</a:t>
            </a:r>
            <a:endParaRPr lang="en-US" altLang="zh-CN" sz="1600" dirty="0"/>
          </a:p>
          <a:p>
            <a:r>
              <a:rPr lang="en-US" altLang="zh-CN" sz="1600" dirty="0"/>
              <a:t>1</a:t>
            </a:r>
            <a:r>
              <a:rPr lang="zh-CN" altLang="en-US" sz="1600" dirty="0"/>
              <a:t>、</a:t>
            </a:r>
            <a:r>
              <a:rPr lang="en-US" altLang="zh-CN" sz="1600" dirty="0"/>
              <a:t>git </a:t>
            </a:r>
            <a:r>
              <a:rPr lang="en-US" altLang="zh-CN" sz="1600" dirty="0" err="1"/>
              <a:t>init</a:t>
            </a:r>
            <a:endParaRPr lang="en-US" altLang="zh-CN" sz="1600" dirty="0"/>
          </a:p>
          <a:p>
            <a:r>
              <a:rPr lang="en-US" altLang="zh-CN" sz="1600" dirty="0"/>
              <a:t>2</a:t>
            </a:r>
            <a:r>
              <a:rPr lang="zh-CN" altLang="en-US" sz="1600" dirty="0"/>
              <a:t>、</a:t>
            </a:r>
            <a:r>
              <a:rPr lang="en-US" altLang="zh-CN" sz="1600" dirty="0"/>
              <a:t>git config </a:t>
            </a:r>
          </a:p>
        </p:txBody>
      </p:sp>
      <p:sp>
        <p:nvSpPr>
          <p:cNvPr id="29" name="圆柱形 28">
            <a:extLst>
              <a:ext uri="{FF2B5EF4-FFF2-40B4-BE49-F238E27FC236}">
                <a16:creationId xmlns:a16="http://schemas.microsoft.com/office/drawing/2014/main" id="{B5149C51-8EDF-4FE7-9BD1-1C5845DF9219}"/>
              </a:ext>
            </a:extLst>
          </p:cNvPr>
          <p:cNvSpPr/>
          <p:nvPr/>
        </p:nvSpPr>
        <p:spPr>
          <a:xfrm>
            <a:off x="3983679" y="822673"/>
            <a:ext cx="654389" cy="427585"/>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30" name="矩形 29">
            <a:extLst>
              <a:ext uri="{FF2B5EF4-FFF2-40B4-BE49-F238E27FC236}">
                <a16:creationId xmlns:a16="http://schemas.microsoft.com/office/drawing/2014/main" id="{2720D482-4C5B-40B8-A5F8-922FC42F0FD7}"/>
              </a:ext>
            </a:extLst>
          </p:cNvPr>
          <p:cNvSpPr/>
          <p:nvPr/>
        </p:nvSpPr>
        <p:spPr>
          <a:xfrm>
            <a:off x="3093914" y="614955"/>
            <a:ext cx="1216959" cy="369332"/>
          </a:xfrm>
          <a:prstGeom prst="rect">
            <a:avLst/>
          </a:prstGeom>
        </p:spPr>
        <p:txBody>
          <a:bodyPr wrap="square">
            <a:spAutoFit/>
          </a:bodyPr>
          <a:lstStyle/>
          <a:p>
            <a:r>
              <a:rPr lang="en-US" altLang="zh-CN" sz="1600" dirty="0"/>
              <a:t>GitHub</a:t>
            </a:r>
            <a:r>
              <a:rPr lang="en-US" altLang="zh-CN" dirty="0"/>
              <a:t> </a:t>
            </a:r>
          </a:p>
        </p:txBody>
      </p:sp>
      <p:sp>
        <p:nvSpPr>
          <p:cNvPr id="31" name="矩形 30">
            <a:extLst>
              <a:ext uri="{FF2B5EF4-FFF2-40B4-BE49-F238E27FC236}">
                <a16:creationId xmlns:a16="http://schemas.microsoft.com/office/drawing/2014/main" id="{687D2DE1-5944-4435-941C-76263EC3323A}"/>
              </a:ext>
            </a:extLst>
          </p:cNvPr>
          <p:cNvSpPr/>
          <p:nvPr/>
        </p:nvSpPr>
        <p:spPr>
          <a:xfrm>
            <a:off x="89328" y="3698476"/>
            <a:ext cx="535724" cy="923330"/>
          </a:xfrm>
          <a:prstGeom prst="rect">
            <a:avLst/>
          </a:prstGeom>
          <a:noFill/>
        </p:spPr>
        <p:txBody>
          <a:bodyPr wrap="none" lIns="91440" tIns="45720" rIns="91440" bIns="45720">
            <a:spAutoFit/>
          </a:bodyPr>
          <a:lstStyle/>
          <a:p>
            <a:pPr algn="ctr"/>
            <a:r>
              <a:rPr lang="en-US" altLang="zh-CN" sz="5400" b="1" dirty="0">
                <a:ln w="22225">
                  <a:solidFill>
                    <a:schemeClr val="accent2"/>
                  </a:solidFill>
                  <a:prstDash val="solid"/>
                </a:ln>
                <a:solidFill>
                  <a:schemeClr val="accent2">
                    <a:lumMod val="40000"/>
                    <a:lumOff val="60000"/>
                  </a:schemeClr>
                </a:solidFill>
              </a:rPr>
              <a:t>1</a:t>
            </a:r>
            <a:endParaRPr lang="zh-CN" altLang="en-US" sz="5400" b="1" dirty="0">
              <a:ln w="22225">
                <a:solidFill>
                  <a:schemeClr val="accent2"/>
                </a:solidFill>
                <a:prstDash val="solid"/>
              </a:ln>
              <a:solidFill>
                <a:schemeClr val="accent2">
                  <a:lumMod val="40000"/>
                  <a:lumOff val="60000"/>
                </a:schemeClr>
              </a:solidFill>
            </a:endParaRPr>
          </a:p>
        </p:txBody>
      </p:sp>
      <p:sp>
        <p:nvSpPr>
          <p:cNvPr id="32" name="矩形 31">
            <a:extLst>
              <a:ext uri="{FF2B5EF4-FFF2-40B4-BE49-F238E27FC236}">
                <a16:creationId xmlns:a16="http://schemas.microsoft.com/office/drawing/2014/main" id="{95E97423-78A0-4F2A-B0A6-4C3BD16BC5CF}"/>
              </a:ext>
            </a:extLst>
          </p:cNvPr>
          <p:cNvSpPr/>
          <p:nvPr/>
        </p:nvSpPr>
        <p:spPr>
          <a:xfrm>
            <a:off x="45954" y="2573808"/>
            <a:ext cx="535724" cy="923330"/>
          </a:xfrm>
          <a:prstGeom prst="rect">
            <a:avLst/>
          </a:prstGeom>
          <a:noFill/>
        </p:spPr>
        <p:txBody>
          <a:bodyPr wrap="none" lIns="91440" tIns="45720" rIns="91440" bIns="45720">
            <a:spAutoFit/>
          </a:bodyPr>
          <a:lstStyle/>
          <a:p>
            <a:pPr algn="ctr"/>
            <a:r>
              <a:rPr lang="en-US" altLang="zh-CN" sz="5400" b="1" dirty="0">
                <a:ln w="22225">
                  <a:solidFill>
                    <a:schemeClr val="accent2"/>
                  </a:solidFill>
                  <a:prstDash val="solid"/>
                </a:ln>
                <a:solidFill>
                  <a:schemeClr val="accent2">
                    <a:lumMod val="40000"/>
                    <a:lumOff val="60000"/>
                  </a:schemeClr>
                </a:solidFill>
              </a:rPr>
              <a:t>2</a:t>
            </a:r>
            <a:endParaRPr lang="zh-CN" altLang="en-US" sz="5400" b="1" dirty="0">
              <a:ln w="22225">
                <a:solidFill>
                  <a:schemeClr val="accent2"/>
                </a:solidFill>
                <a:prstDash val="solid"/>
              </a:ln>
              <a:solidFill>
                <a:schemeClr val="accent2">
                  <a:lumMod val="40000"/>
                  <a:lumOff val="60000"/>
                </a:schemeClr>
              </a:solidFill>
            </a:endParaRPr>
          </a:p>
        </p:txBody>
      </p:sp>
      <p:sp>
        <p:nvSpPr>
          <p:cNvPr id="33" name="矩形 32">
            <a:extLst>
              <a:ext uri="{FF2B5EF4-FFF2-40B4-BE49-F238E27FC236}">
                <a16:creationId xmlns:a16="http://schemas.microsoft.com/office/drawing/2014/main" id="{5387B860-3CCE-469B-A7FA-261D30F6B2E3}"/>
              </a:ext>
            </a:extLst>
          </p:cNvPr>
          <p:cNvSpPr/>
          <p:nvPr/>
        </p:nvSpPr>
        <p:spPr>
          <a:xfrm>
            <a:off x="-583" y="1701612"/>
            <a:ext cx="535724" cy="923330"/>
          </a:xfrm>
          <a:prstGeom prst="rect">
            <a:avLst/>
          </a:prstGeom>
          <a:noFill/>
        </p:spPr>
        <p:txBody>
          <a:bodyPr wrap="none" lIns="91440" tIns="45720" rIns="91440" bIns="45720">
            <a:spAutoFit/>
          </a:bodyPr>
          <a:lstStyle/>
          <a:p>
            <a:pPr algn="ctr"/>
            <a:r>
              <a:rPr lang="en-US" altLang="zh-CN" sz="5400" b="1" dirty="0">
                <a:ln w="22225">
                  <a:solidFill>
                    <a:schemeClr val="accent2"/>
                  </a:solidFill>
                  <a:prstDash val="solid"/>
                </a:ln>
                <a:solidFill>
                  <a:schemeClr val="accent2">
                    <a:lumMod val="40000"/>
                    <a:lumOff val="60000"/>
                  </a:schemeClr>
                </a:solidFill>
              </a:rPr>
              <a:t>3</a:t>
            </a:r>
            <a:endParaRPr lang="zh-CN" altLang="en-US" sz="5400" b="1" dirty="0">
              <a:ln w="22225">
                <a:solidFill>
                  <a:schemeClr val="accent2"/>
                </a:solidFill>
                <a:prstDash val="solid"/>
              </a:ln>
              <a:solidFill>
                <a:schemeClr val="accent2">
                  <a:lumMod val="40000"/>
                  <a:lumOff val="60000"/>
                </a:schemeClr>
              </a:solidFill>
            </a:endParaRPr>
          </a:p>
        </p:txBody>
      </p:sp>
      <p:sp>
        <p:nvSpPr>
          <p:cNvPr id="34" name="矩形 33">
            <a:extLst>
              <a:ext uri="{FF2B5EF4-FFF2-40B4-BE49-F238E27FC236}">
                <a16:creationId xmlns:a16="http://schemas.microsoft.com/office/drawing/2014/main" id="{CC35782A-8C94-4225-840E-49F6E247AADD}"/>
              </a:ext>
            </a:extLst>
          </p:cNvPr>
          <p:cNvSpPr/>
          <p:nvPr/>
        </p:nvSpPr>
        <p:spPr>
          <a:xfrm>
            <a:off x="4738" y="832573"/>
            <a:ext cx="569388" cy="923330"/>
          </a:xfrm>
          <a:prstGeom prst="rect">
            <a:avLst/>
          </a:prstGeom>
          <a:noFill/>
        </p:spPr>
        <p:txBody>
          <a:bodyPr wrap="none" lIns="91440" tIns="45720" rIns="91440" bIns="45720">
            <a:spAutoFit/>
          </a:bodyPr>
          <a:lstStyle/>
          <a:p>
            <a:pPr algn="ctr"/>
            <a:r>
              <a:rPr lang="en-US" altLang="zh-CN" sz="5400" b="1" dirty="0">
                <a:ln w="22225">
                  <a:solidFill>
                    <a:schemeClr val="accent2"/>
                  </a:solidFill>
                  <a:prstDash val="solid"/>
                </a:ln>
                <a:solidFill>
                  <a:srgbClr val="FDC3A9"/>
                </a:solidFill>
              </a:rPr>
              <a:t>4</a:t>
            </a:r>
            <a:endParaRPr lang="zh-CN" altLang="en-US" sz="5400" b="1" dirty="0">
              <a:ln w="22225">
                <a:solidFill>
                  <a:schemeClr val="accent2"/>
                </a:solidFill>
                <a:prstDash val="solid"/>
              </a:ln>
              <a:solidFill>
                <a:srgbClr val="FDC3A9"/>
              </a:solidFill>
            </a:endParaRPr>
          </a:p>
        </p:txBody>
      </p:sp>
      <p:sp>
        <p:nvSpPr>
          <p:cNvPr id="35" name="矩形 34">
            <a:extLst>
              <a:ext uri="{FF2B5EF4-FFF2-40B4-BE49-F238E27FC236}">
                <a16:creationId xmlns:a16="http://schemas.microsoft.com/office/drawing/2014/main" id="{033DDA3E-1E11-4605-B09C-F4BB148BDB93}"/>
              </a:ext>
            </a:extLst>
          </p:cNvPr>
          <p:cNvSpPr/>
          <p:nvPr/>
        </p:nvSpPr>
        <p:spPr>
          <a:xfrm>
            <a:off x="4541306" y="1151360"/>
            <a:ext cx="535724" cy="923330"/>
          </a:xfrm>
          <a:prstGeom prst="rect">
            <a:avLst/>
          </a:prstGeom>
          <a:noFill/>
        </p:spPr>
        <p:txBody>
          <a:bodyPr wrap="none" lIns="91440" tIns="45720" rIns="91440" bIns="45720">
            <a:spAutoFit/>
          </a:bodyPr>
          <a:lstStyle/>
          <a:p>
            <a:pPr algn="ctr"/>
            <a:r>
              <a:rPr lang="en-US" altLang="zh-CN" sz="5400" b="1" dirty="0">
                <a:ln w="22225">
                  <a:solidFill>
                    <a:schemeClr val="accent2"/>
                  </a:solidFill>
                  <a:prstDash val="solid"/>
                </a:ln>
                <a:solidFill>
                  <a:schemeClr val="accent2">
                    <a:lumMod val="40000"/>
                    <a:lumOff val="60000"/>
                  </a:schemeClr>
                </a:solidFill>
              </a:rPr>
              <a:t>5</a:t>
            </a:r>
            <a:endParaRPr lang="zh-CN" altLang="en-US" sz="5400" b="1" dirty="0">
              <a:ln w="22225">
                <a:solidFill>
                  <a:schemeClr val="accent2"/>
                </a:solidFill>
                <a:prstDash val="solid"/>
              </a:ln>
              <a:solidFill>
                <a:schemeClr val="accent2">
                  <a:lumMod val="40000"/>
                  <a:lumOff val="60000"/>
                </a:schemeClr>
              </a:solidFill>
            </a:endParaRPr>
          </a:p>
        </p:txBody>
      </p:sp>
      <p:sp>
        <p:nvSpPr>
          <p:cNvPr id="36" name="矩形 35">
            <a:extLst>
              <a:ext uri="{FF2B5EF4-FFF2-40B4-BE49-F238E27FC236}">
                <a16:creationId xmlns:a16="http://schemas.microsoft.com/office/drawing/2014/main" id="{3952151D-AD86-4656-98DA-DA845C84875B}"/>
              </a:ext>
            </a:extLst>
          </p:cNvPr>
          <p:cNvSpPr/>
          <p:nvPr/>
        </p:nvSpPr>
        <p:spPr>
          <a:xfrm>
            <a:off x="6959284" y="2385310"/>
            <a:ext cx="490707" cy="919789"/>
          </a:xfrm>
          <a:prstGeom prst="rect">
            <a:avLst/>
          </a:prstGeom>
          <a:noFill/>
        </p:spPr>
        <p:txBody>
          <a:bodyPr wrap="square" lIns="91440" tIns="45720" rIns="91440" bIns="45720">
            <a:spAutoFit/>
          </a:bodyPr>
          <a:lstStyle/>
          <a:p>
            <a:pPr algn="ctr"/>
            <a:r>
              <a:rPr lang="en-US" altLang="zh-CN" sz="5400" b="1" dirty="0">
                <a:ln w="22225">
                  <a:solidFill>
                    <a:schemeClr val="accent2"/>
                  </a:solidFill>
                  <a:prstDash val="solid"/>
                </a:ln>
                <a:solidFill>
                  <a:schemeClr val="accent2">
                    <a:lumMod val="40000"/>
                    <a:lumOff val="60000"/>
                  </a:schemeClr>
                </a:solidFill>
              </a:rPr>
              <a:t>6</a:t>
            </a:r>
            <a:endParaRPr lang="zh-CN" altLang="en-US" sz="5400" b="1" dirty="0">
              <a:ln w="22225">
                <a:solidFill>
                  <a:schemeClr val="accent2"/>
                </a:solidFill>
                <a:prstDash val="solid"/>
              </a:ln>
              <a:solidFill>
                <a:schemeClr val="accent2">
                  <a:lumMod val="40000"/>
                  <a:lumOff val="60000"/>
                </a:schemeClr>
              </a:solidFill>
            </a:endParaRPr>
          </a:p>
        </p:txBody>
      </p:sp>
      <p:sp>
        <p:nvSpPr>
          <p:cNvPr id="37" name="矩形 36">
            <a:extLst>
              <a:ext uri="{FF2B5EF4-FFF2-40B4-BE49-F238E27FC236}">
                <a16:creationId xmlns:a16="http://schemas.microsoft.com/office/drawing/2014/main" id="{9DC1D0EE-4C65-4D32-A2D3-C62657BEEA48}"/>
              </a:ext>
            </a:extLst>
          </p:cNvPr>
          <p:cNvSpPr/>
          <p:nvPr/>
        </p:nvSpPr>
        <p:spPr>
          <a:xfrm>
            <a:off x="5760056" y="887246"/>
            <a:ext cx="535724" cy="923330"/>
          </a:xfrm>
          <a:prstGeom prst="rect">
            <a:avLst/>
          </a:prstGeom>
          <a:noFill/>
        </p:spPr>
        <p:txBody>
          <a:bodyPr wrap="none" lIns="91440" tIns="45720" rIns="91440" bIns="45720">
            <a:spAutoFit/>
          </a:bodyPr>
          <a:lstStyle/>
          <a:p>
            <a:pPr algn="ctr"/>
            <a:r>
              <a:rPr lang="en-US" altLang="zh-CN" sz="5400" b="1" dirty="0">
                <a:ln w="22225">
                  <a:solidFill>
                    <a:schemeClr val="accent2"/>
                  </a:solidFill>
                  <a:prstDash val="solid"/>
                </a:ln>
                <a:solidFill>
                  <a:schemeClr val="accent2">
                    <a:lumMod val="40000"/>
                    <a:lumOff val="60000"/>
                  </a:schemeClr>
                </a:solidFill>
              </a:rPr>
              <a:t>7</a:t>
            </a:r>
            <a:endParaRPr lang="zh-CN" altLang="en-US" sz="5400" b="1" dirty="0">
              <a:ln w="22225">
                <a:solidFill>
                  <a:schemeClr val="accent2"/>
                </a:solidFill>
                <a:prstDash val="solid"/>
              </a:ln>
              <a:solidFill>
                <a:schemeClr val="accent2">
                  <a:lumMod val="40000"/>
                  <a:lumOff val="60000"/>
                </a:schemeClr>
              </a:solidFill>
            </a:endParaRPr>
          </a:p>
        </p:txBody>
      </p:sp>
      <p:sp>
        <p:nvSpPr>
          <p:cNvPr id="38" name="矩形 37">
            <a:extLst>
              <a:ext uri="{FF2B5EF4-FFF2-40B4-BE49-F238E27FC236}">
                <a16:creationId xmlns:a16="http://schemas.microsoft.com/office/drawing/2014/main" id="{9751E3A8-FD8D-4627-B56A-3AC9E82B0E77}"/>
              </a:ext>
            </a:extLst>
          </p:cNvPr>
          <p:cNvSpPr/>
          <p:nvPr/>
        </p:nvSpPr>
        <p:spPr>
          <a:xfrm>
            <a:off x="3532592" y="2040876"/>
            <a:ext cx="535724" cy="923330"/>
          </a:xfrm>
          <a:prstGeom prst="rect">
            <a:avLst/>
          </a:prstGeom>
          <a:noFill/>
        </p:spPr>
        <p:txBody>
          <a:bodyPr wrap="none" lIns="91440" tIns="45720" rIns="91440" bIns="45720">
            <a:spAutoFit/>
          </a:bodyPr>
          <a:lstStyle/>
          <a:p>
            <a:pPr algn="ctr"/>
            <a:r>
              <a:rPr lang="en-US" altLang="zh-CN" sz="5400" b="1" dirty="0">
                <a:ln w="22225">
                  <a:solidFill>
                    <a:schemeClr val="accent2"/>
                  </a:solidFill>
                  <a:prstDash val="solid"/>
                </a:ln>
                <a:solidFill>
                  <a:schemeClr val="accent2">
                    <a:lumMod val="40000"/>
                    <a:lumOff val="60000"/>
                  </a:schemeClr>
                </a:solidFill>
              </a:rPr>
              <a:t>8</a:t>
            </a:r>
            <a:endParaRPr lang="zh-CN" altLang="en-US" sz="5400" b="1" dirty="0">
              <a:ln w="22225">
                <a:solidFill>
                  <a:schemeClr val="accent2"/>
                </a:solidFill>
                <a:prstDash val="solid"/>
              </a:ln>
              <a:solidFill>
                <a:schemeClr val="accent2">
                  <a:lumMod val="40000"/>
                  <a:lumOff val="60000"/>
                </a:schemeClr>
              </a:solidFill>
            </a:endParaRPr>
          </a:p>
        </p:txBody>
      </p:sp>
      <p:sp>
        <p:nvSpPr>
          <p:cNvPr id="39" name="矩形 38">
            <a:extLst>
              <a:ext uri="{FF2B5EF4-FFF2-40B4-BE49-F238E27FC236}">
                <a16:creationId xmlns:a16="http://schemas.microsoft.com/office/drawing/2014/main" id="{51B32EFA-8B3C-460D-8AD2-39F28ACECCC2}"/>
              </a:ext>
            </a:extLst>
          </p:cNvPr>
          <p:cNvSpPr/>
          <p:nvPr/>
        </p:nvSpPr>
        <p:spPr>
          <a:xfrm>
            <a:off x="2417295" y="4031958"/>
            <a:ext cx="779381" cy="369332"/>
          </a:xfrm>
          <a:prstGeom prst="rect">
            <a:avLst/>
          </a:prstGeom>
        </p:spPr>
        <p:txBody>
          <a:bodyPr wrap="none">
            <a:spAutoFit/>
          </a:bodyPr>
          <a:lstStyle/>
          <a:p>
            <a:r>
              <a:rPr lang="zh-CN" altLang="en-US" dirty="0"/>
              <a:t>成员</a:t>
            </a:r>
            <a:r>
              <a:rPr lang="en-US" altLang="zh-CN" dirty="0"/>
              <a:t>A</a:t>
            </a:r>
            <a:endParaRPr lang="zh-CN" altLang="en-US" dirty="0"/>
          </a:p>
        </p:txBody>
      </p:sp>
      <p:sp>
        <p:nvSpPr>
          <p:cNvPr id="40" name="矩形 39">
            <a:extLst>
              <a:ext uri="{FF2B5EF4-FFF2-40B4-BE49-F238E27FC236}">
                <a16:creationId xmlns:a16="http://schemas.microsoft.com/office/drawing/2014/main" id="{2DBF4641-7D43-49AB-A714-7FD7F7266476}"/>
              </a:ext>
            </a:extLst>
          </p:cNvPr>
          <p:cNvSpPr/>
          <p:nvPr/>
        </p:nvSpPr>
        <p:spPr>
          <a:xfrm>
            <a:off x="7060300" y="3975475"/>
            <a:ext cx="800219" cy="369332"/>
          </a:xfrm>
          <a:prstGeom prst="rect">
            <a:avLst/>
          </a:prstGeom>
        </p:spPr>
        <p:txBody>
          <a:bodyPr wrap="none">
            <a:spAutoFit/>
          </a:bodyPr>
          <a:lstStyle/>
          <a:p>
            <a:r>
              <a:rPr lang="zh-CN" altLang="en-US" dirty="0"/>
              <a:t>成员</a:t>
            </a:r>
            <a:r>
              <a:rPr lang="en-US" altLang="zh-CN" dirty="0"/>
              <a:t>B</a:t>
            </a:r>
            <a:endParaRPr lang="zh-CN" altLang="en-US" dirty="0"/>
          </a:p>
        </p:txBody>
      </p:sp>
    </p:spTree>
    <p:custDataLst>
      <p:tags r:id="rId1"/>
    </p:custDataLst>
    <p:extLst>
      <p:ext uri="{BB962C8B-B14F-4D97-AF65-F5344CB8AC3E}">
        <p14:creationId xmlns:p14="http://schemas.microsoft.com/office/powerpoint/2010/main" val="3691549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fade">
                                      <p:cBhvr>
                                        <p:cTn id="10" dur="1500"/>
                                        <p:tgtEl>
                                          <p:spTgt spid="2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2"/>
                                        </p:tgtEl>
                                        <p:attrNameLst>
                                          <p:attrName>style.visibility</p:attrName>
                                        </p:attrNameLst>
                                      </p:cBhvr>
                                      <p:to>
                                        <p:strVal val="visible"/>
                                      </p:to>
                                    </p:set>
                                    <p:animEffect transition="in" filter="fade">
                                      <p:cBhvr>
                                        <p:cTn id="18" dur="500"/>
                                        <p:tgtEl>
                                          <p:spTgt spid="32"/>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1500"/>
                                        <p:tgtEl>
                                          <p:spTgt spid="10"/>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1500"/>
                                        <p:tgtEl>
                                          <p:spTgt spid="7"/>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500"/>
                                        <p:tgtEl>
                                          <p:spTgt spid="8"/>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9"/>
                                        </p:tgtEl>
                                        <p:attrNameLst>
                                          <p:attrName>style.visibility</p:attrName>
                                        </p:attrNameLst>
                                      </p:cBhvr>
                                      <p:to>
                                        <p:strVal val="visible"/>
                                      </p:to>
                                    </p:set>
                                    <p:animEffect transition="in" filter="fade">
                                      <p:cBhvr>
                                        <p:cTn id="32" dur="500"/>
                                        <p:tgtEl>
                                          <p:spTgt spid="29"/>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3"/>
                                        </p:tgtEl>
                                        <p:attrNameLst>
                                          <p:attrName>style.visibility</p:attrName>
                                        </p:attrNameLst>
                                      </p:cBhvr>
                                      <p:to>
                                        <p:strVal val="visible"/>
                                      </p:to>
                                    </p:set>
                                    <p:animEffect transition="in" filter="fade">
                                      <p:cBhvr>
                                        <p:cTn id="35" dur="500"/>
                                        <p:tgtEl>
                                          <p:spTgt spid="33"/>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9"/>
                                        </p:tgtEl>
                                        <p:attrNameLst>
                                          <p:attrName>style.visibility</p:attrName>
                                        </p:attrNameLst>
                                      </p:cBhvr>
                                      <p:to>
                                        <p:strVal val="visible"/>
                                      </p:to>
                                    </p:set>
                                    <p:animEffect transition="in" filter="fade">
                                      <p:cBhvr>
                                        <p:cTn id="40" dur="1500"/>
                                        <p:tgtEl>
                                          <p:spTgt spid="9"/>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4"/>
                                        </p:tgtEl>
                                        <p:attrNameLst>
                                          <p:attrName>style.visibility</p:attrName>
                                        </p:attrNameLst>
                                      </p:cBhvr>
                                      <p:to>
                                        <p:strVal val="visible"/>
                                      </p:to>
                                    </p:set>
                                    <p:animEffect transition="in" filter="fade">
                                      <p:cBhvr>
                                        <p:cTn id="43" dur="500"/>
                                        <p:tgtEl>
                                          <p:spTgt spid="34"/>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4"/>
                                        </p:tgtEl>
                                        <p:attrNameLst>
                                          <p:attrName>style.visibility</p:attrName>
                                        </p:attrNameLst>
                                      </p:cBhvr>
                                      <p:to>
                                        <p:strVal val="visible"/>
                                      </p:to>
                                    </p:set>
                                    <p:animEffect transition="in" filter="fade">
                                      <p:cBhvr>
                                        <p:cTn id="46" dur="1500"/>
                                        <p:tgtEl>
                                          <p:spTgt spid="14"/>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1" fill="hold" grpId="0" nodeType="clickEffect">
                                  <p:stCondLst>
                                    <p:cond delay="0"/>
                                  </p:stCondLst>
                                  <p:childTnLst>
                                    <p:set>
                                      <p:cBhvr>
                                        <p:cTn id="50" dur="1" fill="hold">
                                          <p:stCondLst>
                                            <p:cond delay="0"/>
                                          </p:stCondLst>
                                        </p:cTn>
                                        <p:tgtEl>
                                          <p:spTgt spid="15"/>
                                        </p:tgtEl>
                                        <p:attrNameLst>
                                          <p:attrName>style.visibility</p:attrName>
                                        </p:attrNameLst>
                                      </p:cBhvr>
                                      <p:to>
                                        <p:strVal val="visible"/>
                                      </p:to>
                                    </p:set>
                                    <p:animEffect transition="in" filter="wipe(up)">
                                      <p:cBhvr>
                                        <p:cTn id="51" dur="500"/>
                                        <p:tgtEl>
                                          <p:spTgt spid="15"/>
                                        </p:tgtEl>
                                      </p:cBhvr>
                                    </p:animEffect>
                                  </p:childTnLst>
                                </p:cTn>
                              </p:par>
                              <p:par>
                                <p:cTn id="52" presetID="22" presetClass="entr" presetSubtype="1" fill="hold" grpId="0" nodeType="withEffect">
                                  <p:stCondLst>
                                    <p:cond delay="0"/>
                                  </p:stCondLst>
                                  <p:childTnLst>
                                    <p:set>
                                      <p:cBhvr>
                                        <p:cTn id="53" dur="1" fill="hold">
                                          <p:stCondLst>
                                            <p:cond delay="0"/>
                                          </p:stCondLst>
                                        </p:cTn>
                                        <p:tgtEl>
                                          <p:spTgt spid="35"/>
                                        </p:tgtEl>
                                        <p:attrNameLst>
                                          <p:attrName>style.visibility</p:attrName>
                                        </p:attrNameLst>
                                      </p:cBhvr>
                                      <p:to>
                                        <p:strVal val="visible"/>
                                      </p:to>
                                    </p:set>
                                    <p:animEffect transition="in" filter="wipe(up)">
                                      <p:cBhvr>
                                        <p:cTn id="54" dur="500"/>
                                        <p:tgtEl>
                                          <p:spTgt spid="35"/>
                                        </p:tgtEl>
                                      </p:cBhvr>
                                    </p:animEffect>
                                  </p:childTnLst>
                                </p:cTn>
                              </p:par>
                              <p:par>
                                <p:cTn id="55" presetID="22" presetClass="entr" presetSubtype="1" fill="hold" grpId="0" nodeType="withEffect">
                                  <p:stCondLst>
                                    <p:cond delay="0"/>
                                  </p:stCondLst>
                                  <p:childTnLst>
                                    <p:set>
                                      <p:cBhvr>
                                        <p:cTn id="56" dur="1" fill="hold">
                                          <p:stCondLst>
                                            <p:cond delay="0"/>
                                          </p:stCondLst>
                                        </p:cTn>
                                        <p:tgtEl>
                                          <p:spTgt spid="6"/>
                                        </p:tgtEl>
                                        <p:attrNameLst>
                                          <p:attrName>style.visibility</p:attrName>
                                        </p:attrNameLst>
                                      </p:cBhvr>
                                      <p:to>
                                        <p:strVal val="visible"/>
                                      </p:to>
                                    </p:set>
                                    <p:animEffect transition="in" filter="wipe(up)">
                                      <p:cBhvr>
                                        <p:cTn id="57" dur="500"/>
                                        <p:tgtEl>
                                          <p:spTgt spid="6"/>
                                        </p:tgtEl>
                                      </p:cBhvr>
                                    </p:animEffect>
                                  </p:childTnLst>
                                </p:cTn>
                              </p:par>
                              <p:par>
                                <p:cTn id="58" presetID="22" presetClass="entr" presetSubtype="1" fill="hold" grpId="0" nodeType="withEffect">
                                  <p:stCondLst>
                                    <p:cond delay="0"/>
                                  </p:stCondLst>
                                  <p:childTnLst>
                                    <p:set>
                                      <p:cBhvr>
                                        <p:cTn id="59" dur="1" fill="hold">
                                          <p:stCondLst>
                                            <p:cond delay="0"/>
                                          </p:stCondLst>
                                        </p:cTn>
                                        <p:tgtEl>
                                          <p:spTgt spid="13"/>
                                        </p:tgtEl>
                                        <p:attrNameLst>
                                          <p:attrName>style.visibility</p:attrName>
                                        </p:attrNameLst>
                                      </p:cBhvr>
                                      <p:to>
                                        <p:strVal val="visible"/>
                                      </p:to>
                                    </p:set>
                                    <p:animEffect transition="in" filter="wipe(up)">
                                      <p:cBhvr>
                                        <p:cTn id="60" dur="500"/>
                                        <p:tgtEl>
                                          <p:spTgt spid="13"/>
                                        </p:tgtEl>
                                      </p:cBhvr>
                                    </p:animEffect>
                                  </p:childTnLst>
                                </p:cTn>
                              </p:par>
                              <p:par>
                                <p:cTn id="61" presetID="22" presetClass="entr" presetSubtype="1" fill="hold" grpId="0" nodeType="withEffect">
                                  <p:stCondLst>
                                    <p:cond delay="0"/>
                                  </p:stCondLst>
                                  <p:childTnLst>
                                    <p:set>
                                      <p:cBhvr>
                                        <p:cTn id="62" dur="1" fill="hold">
                                          <p:stCondLst>
                                            <p:cond delay="0"/>
                                          </p:stCondLst>
                                        </p:cTn>
                                        <p:tgtEl>
                                          <p:spTgt spid="16"/>
                                        </p:tgtEl>
                                        <p:attrNameLst>
                                          <p:attrName>style.visibility</p:attrName>
                                        </p:attrNameLst>
                                      </p:cBhvr>
                                      <p:to>
                                        <p:strVal val="visible"/>
                                      </p:to>
                                    </p:set>
                                    <p:animEffect transition="in" filter="wipe(up)">
                                      <p:cBhvr>
                                        <p:cTn id="63" dur="500"/>
                                        <p:tgtEl>
                                          <p:spTgt spid="16"/>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grpId="0" nodeType="clickEffect">
                                  <p:stCondLst>
                                    <p:cond delay="0"/>
                                  </p:stCondLst>
                                  <p:childTnLst>
                                    <p:set>
                                      <p:cBhvr>
                                        <p:cTn id="67" dur="1" fill="hold">
                                          <p:stCondLst>
                                            <p:cond delay="0"/>
                                          </p:stCondLst>
                                        </p:cTn>
                                        <p:tgtEl>
                                          <p:spTgt spid="20"/>
                                        </p:tgtEl>
                                        <p:attrNameLst>
                                          <p:attrName>style.visibility</p:attrName>
                                        </p:attrNameLst>
                                      </p:cBhvr>
                                      <p:to>
                                        <p:strVal val="visible"/>
                                      </p:to>
                                    </p:set>
                                    <p:animEffect transition="in" filter="fade">
                                      <p:cBhvr>
                                        <p:cTn id="68" dur="1500"/>
                                        <p:tgtEl>
                                          <p:spTgt spid="20"/>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36"/>
                                        </p:tgtEl>
                                        <p:attrNameLst>
                                          <p:attrName>style.visibility</p:attrName>
                                        </p:attrNameLst>
                                      </p:cBhvr>
                                      <p:to>
                                        <p:strVal val="visible"/>
                                      </p:to>
                                    </p:set>
                                    <p:animEffect transition="in" filter="fade">
                                      <p:cBhvr>
                                        <p:cTn id="71" dur="500"/>
                                        <p:tgtEl>
                                          <p:spTgt spid="36"/>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17"/>
                                        </p:tgtEl>
                                        <p:attrNameLst>
                                          <p:attrName>style.visibility</p:attrName>
                                        </p:attrNameLst>
                                      </p:cBhvr>
                                      <p:to>
                                        <p:strVal val="visible"/>
                                      </p:to>
                                    </p:set>
                                    <p:animEffect transition="in" filter="fade">
                                      <p:cBhvr>
                                        <p:cTn id="74" dur="1500"/>
                                        <p:tgtEl>
                                          <p:spTgt spid="17"/>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grpId="0" nodeType="clickEffect">
                                  <p:stCondLst>
                                    <p:cond delay="0"/>
                                  </p:stCondLst>
                                  <p:childTnLst>
                                    <p:set>
                                      <p:cBhvr>
                                        <p:cTn id="78" dur="1" fill="hold">
                                          <p:stCondLst>
                                            <p:cond delay="0"/>
                                          </p:stCondLst>
                                        </p:cTn>
                                        <p:tgtEl>
                                          <p:spTgt spid="22"/>
                                        </p:tgtEl>
                                        <p:attrNameLst>
                                          <p:attrName>style.visibility</p:attrName>
                                        </p:attrNameLst>
                                      </p:cBhvr>
                                      <p:to>
                                        <p:strVal val="visible"/>
                                      </p:to>
                                    </p:set>
                                    <p:animEffect transition="in" filter="fade">
                                      <p:cBhvr>
                                        <p:cTn id="79" dur="1500"/>
                                        <p:tgtEl>
                                          <p:spTgt spid="22"/>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21"/>
                                        </p:tgtEl>
                                        <p:attrNameLst>
                                          <p:attrName>style.visibility</p:attrName>
                                        </p:attrNameLst>
                                      </p:cBhvr>
                                      <p:to>
                                        <p:strVal val="visible"/>
                                      </p:to>
                                    </p:set>
                                    <p:animEffect transition="in" filter="fade">
                                      <p:cBhvr>
                                        <p:cTn id="82" dur="1500"/>
                                        <p:tgtEl>
                                          <p:spTgt spid="21"/>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37"/>
                                        </p:tgtEl>
                                        <p:attrNameLst>
                                          <p:attrName>style.visibility</p:attrName>
                                        </p:attrNameLst>
                                      </p:cBhvr>
                                      <p:to>
                                        <p:strVal val="visible"/>
                                      </p:to>
                                    </p:set>
                                    <p:animEffect transition="in" filter="fade">
                                      <p:cBhvr>
                                        <p:cTn id="85" dur="500"/>
                                        <p:tgtEl>
                                          <p:spTgt spid="37"/>
                                        </p:tgtEl>
                                      </p:cBhvr>
                                    </p:animEffect>
                                  </p:childTnLst>
                                </p:cTn>
                              </p:par>
                            </p:childTnLst>
                          </p:cTn>
                        </p:par>
                      </p:childTnLst>
                    </p:cTn>
                  </p:par>
                  <p:par>
                    <p:cTn id="86" fill="hold">
                      <p:stCondLst>
                        <p:cond delay="indefinite"/>
                      </p:stCondLst>
                      <p:childTnLst>
                        <p:par>
                          <p:cTn id="87" fill="hold">
                            <p:stCondLst>
                              <p:cond delay="0"/>
                            </p:stCondLst>
                            <p:childTnLst>
                              <p:par>
                                <p:cTn id="88" presetID="10" presetClass="entr" presetSubtype="0" fill="hold" grpId="0" nodeType="clickEffect">
                                  <p:stCondLst>
                                    <p:cond delay="0"/>
                                  </p:stCondLst>
                                  <p:childTnLst>
                                    <p:set>
                                      <p:cBhvr>
                                        <p:cTn id="89" dur="1" fill="hold">
                                          <p:stCondLst>
                                            <p:cond delay="0"/>
                                          </p:stCondLst>
                                        </p:cTn>
                                        <p:tgtEl>
                                          <p:spTgt spid="24"/>
                                        </p:tgtEl>
                                        <p:attrNameLst>
                                          <p:attrName>style.visibility</p:attrName>
                                        </p:attrNameLst>
                                      </p:cBhvr>
                                      <p:to>
                                        <p:strVal val="visible"/>
                                      </p:to>
                                    </p:set>
                                    <p:animEffect transition="in" filter="fade">
                                      <p:cBhvr>
                                        <p:cTn id="90" dur="1500"/>
                                        <p:tgtEl>
                                          <p:spTgt spid="24"/>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38"/>
                                        </p:tgtEl>
                                        <p:attrNameLst>
                                          <p:attrName>style.visibility</p:attrName>
                                        </p:attrNameLst>
                                      </p:cBhvr>
                                      <p:to>
                                        <p:strVal val="visible"/>
                                      </p:to>
                                    </p:set>
                                    <p:animEffect transition="in" filter="fade">
                                      <p:cBhvr>
                                        <p:cTn id="93" dur="500"/>
                                        <p:tgtEl>
                                          <p:spTgt spid="38"/>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23"/>
                                        </p:tgtEl>
                                        <p:attrNameLst>
                                          <p:attrName>style.visibility</p:attrName>
                                        </p:attrNameLst>
                                      </p:cBhvr>
                                      <p:to>
                                        <p:strVal val="visible"/>
                                      </p:to>
                                    </p:set>
                                    <p:animEffect transition="in" filter="fade">
                                      <p:cBhvr>
                                        <p:cTn id="96" dur="1500"/>
                                        <p:tgtEl>
                                          <p:spTgt spid="23"/>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25"/>
                                        </p:tgtEl>
                                        <p:attrNameLst>
                                          <p:attrName>style.visibility</p:attrName>
                                        </p:attrNameLst>
                                      </p:cBhvr>
                                      <p:to>
                                        <p:strVal val="visible"/>
                                      </p:to>
                                    </p:set>
                                    <p:animEffect transition="in" filter="fade">
                                      <p:cBhvr>
                                        <p:cTn id="99" dur="1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3" grpId="0" animBg="1"/>
      <p:bldP spid="14" grpId="0" animBg="1"/>
      <p:bldP spid="15" grpId="0" animBg="1"/>
      <p:bldP spid="16" grpId="0" animBg="1"/>
      <p:bldP spid="17" grpId="0" animBg="1"/>
      <p:bldP spid="20" grpId="0" animBg="1"/>
      <p:bldP spid="21" grpId="0" animBg="1"/>
      <p:bldP spid="22" grpId="0" animBg="1"/>
      <p:bldP spid="23" grpId="0" animBg="1"/>
      <p:bldP spid="24" grpId="0" animBg="1"/>
      <p:bldP spid="25" grpId="0" animBg="1"/>
      <p:bldP spid="26" grpId="0" animBg="1"/>
      <p:bldP spid="29" grpId="0" animBg="1"/>
      <p:bldP spid="31" grpId="0"/>
      <p:bldP spid="32" grpId="0"/>
      <p:bldP spid="33" grpId="0"/>
      <p:bldP spid="34" grpId="0"/>
      <p:bldP spid="35" grpId="0"/>
      <p:bldP spid="36" grpId="0"/>
      <p:bldP spid="37" grpId="0"/>
      <p:bldP spid="38" grpId="0"/>
    </p:bldLst>
  </p:timing>
</p:sld>
</file>

<file path=ppt/slides/slide6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5" name="矩形 4"/>
          <p:cNvSpPr/>
          <p:nvPr/>
        </p:nvSpPr>
        <p:spPr>
          <a:xfrm>
            <a:off x="937260" y="429260"/>
            <a:ext cx="1402080" cy="829945"/>
          </a:xfrm>
          <a:prstGeom prst="rect">
            <a:avLst/>
          </a:prstGeom>
          <a:noFill/>
          <a:ln>
            <a:noFill/>
          </a:ln>
        </p:spPr>
        <p:txBody>
          <a:bodyPr wrap="square" rtlCol="0" anchor="t">
            <a:spAutoFit/>
          </a:bodyPr>
          <a:lstStyle/>
          <a:p>
            <a:pPr algn="ctr"/>
            <a:r>
              <a:rPr lang="zh-CN" altLang="en-US" sz="4800" b="1">
                <a:ln/>
                <a:solidFill>
                  <a:schemeClr val="bg1"/>
                </a:solidFill>
                <a:effectLst>
                  <a:outerShdw blurRad="38100" dist="19050" dir="2700000" algn="tl" rotWithShape="0">
                    <a:schemeClr val="dk1">
                      <a:alpha val="40000"/>
                    </a:schemeClr>
                  </a:outerShdw>
                </a:effectLst>
              </a:rPr>
              <a:t>目录</a:t>
            </a:r>
          </a:p>
        </p:txBody>
      </p:sp>
      <p:sp>
        <p:nvSpPr>
          <p:cNvPr id="6" name="矩形 5"/>
          <p:cNvSpPr/>
          <p:nvPr/>
        </p:nvSpPr>
        <p:spPr>
          <a:xfrm>
            <a:off x="3085211" y="1118616"/>
            <a:ext cx="561975" cy="542925"/>
          </a:xfrm>
          <a:prstGeom prst="rect">
            <a:avLst/>
          </a:prstGeom>
          <a:solidFill>
            <a:srgbClr val="00AF92"/>
          </a:solidFill>
          <a:ln>
            <a:solidFill>
              <a:srgbClr val="00AF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3085211" y="1730375"/>
            <a:ext cx="561975" cy="542925"/>
          </a:xfrm>
          <a:prstGeom prst="rect">
            <a:avLst/>
          </a:prstGeom>
          <a:solidFill>
            <a:srgbClr val="FDA007"/>
          </a:solidFill>
          <a:ln>
            <a:solidFill>
              <a:srgbClr val="FDA00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3085211" y="2379980"/>
            <a:ext cx="561975" cy="542925"/>
          </a:xfrm>
          <a:prstGeom prst="rect">
            <a:avLst/>
          </a:prstGeom>
          <a:solidFill>
            <a:srgbClr val="00AF92"/>
          </a:solidFill>
          <a:ln>
            <a:solidFill>
              <a:srgbClr val="00AF9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3085211" y="3025394"/>
            <a:ext cx="561975" cy="542925"/>
          </a:xfrm>
          <a:prstGeom prst="rect">
            <a:avLst/>
          </a:prstGeom>
          <a:solidFill>
            <a:srgbClr val="FDA007"/>
          </a:solidFill>
          <a:ln>
            <a:solidFill>
              <a:srgbClr val="FDA00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对角圆角矩形 14"/>
          <p:cNvSpPr/>
          <p:nvPr/>
        </p:nvSpPr>
        <p:spPr>
          <a:xfrm>
            <a:off x="3941826" y="3067939"/>
            <a:ext cx="3909821" cy="476250"/>
          </a:xfrm>
          <a:prstGeom prst="round2DiagRect">
            <a:avLst/>
          </a:prstGeom>
          <a:solidFill>
            <a:srgbClr val="FDA007"/>
          </a:solidFill>
          <a:ln>
            <a:solidFill>
              <a:srgbClr val="FDA00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t>IDEA</a:t>
            </a:r>
            <a:r>
              <a:rPr lang="zh-CN" altLang="en-US" sz="2400" dirty="0"/>
              <a:t>和</a:t>
            </a:r>
            <a:r>
              <a:rPr lang="en-US" altLang="zh-CN" sz="2400" dirty="0"/>
              <a:t>Git</a:t>
            </a:r>
            <a:r>
              <a:rPr lang="zh-CN" altLang="en-US" sz="2400" dirty="0"/>
              <a:t>相关操作</a:t>
            </a:r>
          </a:p>
        </p:txBody>
      </p:sp>
      <p:sp>
        <p:nvSpPr>
          <p:cNvPr id="16" name="矩形 15"/>
          <p:cNvSpPr/>
          <p:nvPr/>
        </p:nvSpPr>
        <p:spPr>
          <a:xfrm>
            <a:off x="3120454" y="1043559"/>
            <a:ext cx="465455" cy="706755"/>
          </a:xfrm>
          <a:prstGeom prst="rect">
            <a:avLst/>
          </a:prstGeom>
          <a:noFill/>
          <a:ln>
            <a:noFill/>
          </a:ln>
        </p:spPr>
        <p:txBody>
          <a:bodyPr wrap="square" rtlCol="0" anchor="t">
            <a:spAutoFit/>
          </a:bodyPr>
          <a:lstStyle/>
          <a:p>
            <a:pPr algn="ctr"/>
            <a:r>
              <a:rPr lang="en-US" altLang="zh-CN" sz="4000" b="1" dirty="0">
                <a:ln/>
                <a:solidFill>
                  <a:schemeClr val="bg1"/>
                </a:solidFill>
                <a:effectLst>
                  <a:outerShdw blurRad="38100" dist="19050" dir="2700000" algn="tl" rotWithShape="0">
                    <a:schemeClr val="dk1">
                      <a:alpha val="40000"/>
                    </a:schemeClr>
                  </a:outerShdw>
                </a:effectLst>
              </a:rPr>
              <a:t>1</a:t>
            </a:r>
          </a:p>
        </p:txBody>
      </p:sp>
      <p:sp>
        <p:nvSpPr>
          <p:cNvPr id="17" name="矩形 16"/>
          <p:cNvSpPr/>
          <p:nvPr/>
        </p:nvSpPr>
        <p:spPr>
          <a:xfrm>
            <a:off x="3133471" y="1638935"/>
            <a:ext cx="465455" cy="706755"/>
          </a:xfrm>
          <a:prstGeom prst="rect">
            <a:avLst/>
          </a:prstGeom>
          <a:noFill/>
          <a:ln>
            <a:noFill/>
          </a:ln>
        </p:spPr>
        <p:txBody>
          <a:bodyPr wrap="square" rtlCol="0" anchor="t">
            <a:spAutoFit/>
          </a:bodyPr>
          <a:lstStyle/>
          <a:p>
            <a:pPr algn="ctr"/>
            <a:r>
              <a:rPr lang="en-US" altLang="zh-CN" sz="4000" b="1" dirty="0">
                <a:ln/>
                <a:solidFill>
                  <a:schemeClr val="bg1"/>
                </a:solidFill>
                <a:effectLst>
                  <a:outerShdw blurRad="38100" dist="19050" dir="2700000" algn="tl" rotWithShape="0">
                    <a:schemeClr val="dk1">
                      <a:alpha val="40000"/>
                    </a:schemeClr>
                  </a:outerShdw>
                </a:effectLst>
              </a:rPr>
              <a:t>2</a:t>
            </a:r>
          </a:p>
        </p:txBody>
      </p:sp>
      <p:sp>
        <p:nvSpPr>
          <p:cNvPr id="18" name="矩形 17"/>
          <p:cNvSpPr/>
          <p:nvPr/>
        </p:nvSpPr>
        <p:spPr>
          <a:xfrm>
            <a:off x="3056636" y="2311400"/>
            <a:ext cx="598805" cy="706755"/>
          </a:xfrm>
          <a:prstGeom prst="rect">
            <a:avLst/>
          </a:prstGeom>
          <a:noFill/>
          <a:ln>
            <a:noFill/>
          </a:ln>
        </p:spPr>
        <p:txBody>
          <a:bodyPr wrap="square" rtlCol="0" anchor="t">
            <a:spAutoFit/>
          </a:bodyPr>
          <a:lstStyle/>
          <a:p>
            <a:pPr algn="ctr"/>
            <a:r>
              <a:rPr lang="en-US" altLang="zh-CN" sz="4000" b="1">
                <a:ln/>
                <a:solidFill>
                  <a:schemeClr val="bg1"/>
                </a:solidFill>
                <a:effectLst>
                  <a:outerShdw blurRad="38100" dist="19050" dir="2700000" algn="tl" rotWithShape="0">
                    <a:schemeClr val="dk1">
                      <a:alpha val="40000"/>
                    </a:schemeClr>
                  </a:outerShdw>
                </a:effectLst>
              </a:rPr>
              <a:t>3</a:t>
            </a:r>
          </a:p>
        </p:txBody>
      </p:sp>
      <p:sp>
        <p:nvSpPr>
          <p:cNvPr id="19" name="矩形 18"/>
          <p:cNvSpPr/>
          <p:nvPr/>
        </p:nvSpPr>
        <p:spPr>
          <a:xfrm>
            <a:off x="3123629" y="2952369"/>
            <a:ext cx="465455" cy="706755"/>
          </a:xfrm>
          <a:prstGeom prst="rect">
            <a:avLst/>
          </a:prstGeom>
          <a:noFill/>
          <a:ln>
            <a:noFill/>
          </a:ln>
        </p:spPr>
        <p:txBody>
          <a:bodyPr wrap="none" rtlCol="0" anchor="t">
            <a:spAutoFit/>
          </a:bodyPr>
          <a:lstStyle/>
          <a:p>
            <a:pPr algn="ctr"/>
            <a:r>
              <a:rPr lang="en-US" altLang="zh-CN" sz="4000" b="1">
                <a:ln/>
                <a:solidFill>
                  <a:schemeClr val="bg1"/>
                </a:solidFill>
                <a:effectLst>
                  <a:outerShdw blurRad="38100" dist="19050" dir="2700000" algn="tl" rotWithShape="0">
                    <a:schemeClr val="dk1">
                      <a:alpha val="40000"/>
                    </a:schemeClr>
                  </a:outerShdw>
                </a:effectLst>
              </a:rPr>
              <a:t>4</a:t>
            </a:r>
          </a:p>
        </p:txBody>
      </p:sp>
      <p:sp>
        <p:nvSpPr>
          <p:cNvPr id="22" name="矩形 21">
            <a:extLst>
              <a:ext uri="{FF2B5EF4-FFF2-40B4-BE49-F238E27FC236}">
                <a16:creationId xmlns:a16="http://schemas.microsoft.com/office/drawing/2014/main" id="{1F6CCF42-889B-42D9-BBDE-5557AF538ADB}"/>
              </a:ext>
            </a:extLst>
          </p:cNvPr>
          <p:cNvSpPr/>
          <p:nvPr/>
        </p:nvSpPr>
        <p:spPr>
          <a:xfrm>
            <a:off x="3941826" y="3080892"/>
            <a:ext cx="3909821" cy="474980"/>
          </a:xfrm>
          <a:prstGeom prst="rect">
            <a:avLst/>
          </a:prstGeom>
          <a:noFill/>
          <a:ln w="76200">
            <a:solidFill>
              <a:srgbClr val="00B05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Tree>
    <p:custDataLst>
      <p:tags r:id="rId1"/>
    </p:custDataLst>
    <p:extLst>
      <p:ext uri="{BB962C8B-B14F-4D97-AF65-F5344CB8AC3E}">
        <p14:creationId xmlns:p14="http://schemas.microsoft.com/office/powerpoint/2010/main" val="90538936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889686" y="4980"/>
            <a:ext cx="5023433" cy="400110"/>
          </a:xfrm>
          <a:prstGeom prst="rect">
            <a:avLst/>
          </a:prstGeom>
          <a:noFill/>
          <a:ln>
            <a:noFill/>
          </a:ln>
        </p:spPr>
        <p:txBody>
          <a:bodyPr wrap="square" rtlCol="0" anchor="t">
            <a:spAutoFit/>
          </a:bodyPr>
          <a:lstStyle/>
          <a:p>
            <a:r>
              <a:rPr lang="zh-CN" altLang="en-US" sz="2000" dirty="0">
                <a:latin typeface="方正兰亭粗黑简体" panose="02000000000000000000" pitchFamily="2" charset="-122"/>
                <a:ea typeface="方正兰亭粗黑简体" panose="02000000000000000000" pitchFamily="2" charset="-122"/>
              </a:rPr>
              <a:t>在</a:t>
            </a:r>
            <a:r>
              <a:rPr lang="en-US" altLang="zh-CN" sz="2000" dirty="0">
                <a:latin typeface="方正兰亭粗黑简体" panose="02000000000000000000" pitchFamily="2" charset="-122"/>
                <a:ea typeface="方正兰亭粗黑简体" panose="02000000000000000000" pitchFamily="2" charset="-122"/>
              </a:rPr>
              <a:t>IDEA</a:t>
            </a:r>
            <a:r>
              <a:rPr lang="zh-CN" altLang="en-US" sz="2000" dirty="0">
                <a:latin typeface="方正兰亭粗黑简体" panose="02000000000000000000" pitchFamily="2" charset="-122"/>
                <a:ea typeface="方正兰亭粗黑简体" panose="02000000000000000000" pitchFamily="2" charset="-122"/>
              </a:rPr>
              <a:t>中配置</a:t>
            </a:r>
            <a:r>
              <a:rPr lang="en-US" altLang="zh-CN" sz="2000" dirty="0">
                <a:latin typeface="方正兰亭粗黑简体" panose="02000000000000000000" pitchFamily="2" charset="-122"/>
                <a:ea typeface="方正兰亭粗黑简体" panose="02000000000000000000" pitchFamily="2" charset="-122"/>
              </a:rPr>
              <a:t>Git</a:t>
            </a:r>
            <a:r>
              <a:rPr lang="zh-CN" altLang="en-US" sz="2000" dirty="0">
                <a:ln/>
                <a:effectLst>
                  <a:outerShdw blurRad="38100" dist="19050" dir="2700000" algn="tl" rotWithShape="0">
                    <a:schemeClr val="dk1">
                      <a:alpha val="40000"/>
                    </a:schemeClr>
                  </a:outerShdw>
                </a:effectLst>
              </a:rPr>
              <a:t> </a:t>
            </a:r>
            <a:endParaRPr lang="zh-CN" altLang="en-US" sz="2000" dirty="0">
              <a:ln/>
              <a:solidFill>
                <a:schemeClr val="tx1"/>
              </a:solidFill>
              <a:effectLst>
                <a:outerShdw blurRad="38100" dist="19050" dir="2700000" algn="tl" rotWithShape="0">
                  <a:schemeClr val="dk1">
                    <a:alpha val="40000"/>
                  </a:schemeClr>
                </a:outerShdw>
              </a:effectLst>
            </a:endParaRPr>
          </a:p>
        </p:txBody>
      </p:sp>
      <p:pic>
        <p:nvPicPr>
          <p:cNvPr id="2" name="图片 1">
            <a:extLst>
              <a:ext uri="{FF2B5EF4-FFF2-40B4-BE49-F238E27FC236}">
                <a16:creationId xmlns:a16="http://schemas.microsoft.com/office/drawing/2014/main" id="{F996F57B-BBA4-4747-90C7-8AC9D1AF3A34}"/>
              </a:ext>
            </a:extLst>
          </p:cNvPr>
          <p:cNvPicPr>
            <a:picLocks noChangeAspect="1"/>
          </p:cNvPicPr>
          <p:nvPr/>
        </p:nvPicPr>
        <p:blipFill>
          <a:blip r:embed="rId3"/>
          <a:stretch>
            <a:fillRect/>
          </a:stretch>
        </p:blipFill>
        <p:spPr>
          <a:xfrm>
            <a:off x="0" y="369590"/>
            <a:ext cx="9144000" cy="4768930"/>
          </a:xfrm>
          <a:prstGeom prst="rect">
            <a:avLst/>
          </a:prstGeom>
        </p:spPr>
      </p:pic>
    </p:spTree>
    <p:custDataLst>
      <p:tags r:id="rId1"/>
    </p:custDataLst>
    <p:extLst>
      <p:ext uri="{BB962C8B-B14F-4D97-AF65-F5344CB8AC3E}">
        <p14:creationId xmlns:p14="http://schemas.microsoft.com/office/powerpoint/2010/main" val="38932680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文本框 25"/>
          <p:cNvSpPr txBox="1"/>
          <p:nvPr/>
        </p:nvSpPr>
        <p:spPr>
          <a:xfrm>
            <a:off x="1466851" y="3106720"/>
            <a:ext cx="6210300" cy="1723475"/>
          </a:xfrm>
          <a:prstGeom prst="rect">
            <a:avLst/>
          </a:prstGeom>
          <a:noFill/>
        </p:spPr>
        <p:txBody>
          <a:bodyPr wrap="square" lIns="28756" tIns="14378" rIns="28756" bIns="14378" rtlCol="0">
            <a:spAutoFit/>
          </a:bodyPr>
          <a:lstStyle/>
          <a:p>
            <a:pPr>
              <a:lnSpc>
                <a:spcPct val="125000"/>
              </a:lnSpc>
            </a:pPr>
            <a:r>
              <a:rPr lang="zh-CN" altLang="en-US" sz="1275" dirty="0">
                <a:solidFill>
                  <a:srgbClr val="C00000"/>
                </a:solidFill>
                <a:latin typeface="微软雅黑" panose="020B0503020204020204" pitchFamily="34" charset="-122"/>
                <a:ea typeface="微软雅黑" panose="020B0503020204020204" pitchFamily="34" charset="-122"/>
              </a:rPr>
              <a:t>优点：</a:t>
            </a:r>
          </a:p>
          <a:p>
            <a:pPr>
              <a:lnSpc>
                <a:spcPct val="125000"/>
              </a:lnSpc>
            </a:pPr>
            <a:r>
              <a:rPr lang="en-US" altLang="zh-CN" sz="1275" dirty="0">
                <a:solidFill>
                  <a:schemeClr val="tx1">
                    <a:lumMod val="95000"/>
                    <a:lumOff val="5000"/>
                  </a:schemeClr>
                </a:solidFill>
                <a:latin typeface="微软雅黑" panose="020B0503020204020204" pitchFamily="34" charset="-122"/>
                <a:ea typeface="微软雅黑" panose="020B0503020204020204" pitchFamily="34" charset="-122"/>
              </a:rPr>
              <a:t>SVN</a:t>
            </a:r>
            <a:r>
              <a:rPr lang="zh-CN" altLang="en-US" sz="1275" dirty="0">
                <a:solidFill>
                  <a:schemeClr val="tx1">
                    <a:lumMod val="95000"/>
                    <a:lumOff val="5000"/>
                  </a:schemeClr>
                </a:solidFill>
                <a:latin typeface="微软雅黑" panose="020B0503020204020204" pitchFamily="34" charset="-122"/>
                <a:ea typeface="微软雅黑" panose="020B0503020204020204" pitchFamily="34" charset="-122"/>
              </a:rPr>
              <a:t>是集中式版本控制系统，版本库是集中放在中央服务器的，而干活的时候，用的都是自己的电脑，所以首先要从中央服务器哪里得到最新的版本，然后干活，干完后，需要把自己做完的活推送到中央服务器</a:t>
            </a:r>
          </a:p>
          <a:p>
            <a:pPr>
              <a:lnSpc>
                <a:spcPct val="125000"/>
              </a:lnSpc>
            </a:pPr>
            <a:r>
              <a:rPr lang="zh-CN" altLang="en-US" sz="1275" dirty="0">
                <a:solidFill>
                  <a:srgbClr val="C00000"/>
                </a:solidFill>
                <a:latin typeface="微软雅黑" panose="020B0503020204020204" pitchFamily="34" charset="-122"/>
                <a:ea typeface="微软雅黑" panose="020B0503020204020204" pitchFamily="34" charset="-122"/>
              </a:rPr>
              <a:t>缺点：</a:t>
            </a:r>
            <a:endParaRPr lang="en-US" altLang="zh-CN" sz="1275" dirty="0">
              <a:solidFill>
                <a:srgbClr val="C00000"/>
              </a:solidFill>
              <a:latin typeface="微软雅黑" panose="020B0503020204020204" pitchFamily="34" charset="-122"/>
              <a:ea typeface="微软雅黑" panose="020B0503020204020204" pitchFamily="34" charset="-122"/>
            </a:endParaRPr>
          </a:p>
          <a:p>
            <a:pPr>
              <a:lnSpc>
                <a:spcPct val="125000"/>
              </a:lnSpc>
            </a:pPr>
            <a:r>
              <a:rPr lang="zh-CN" altLang="en-US" sz="1275" dirty="0">
                <a:solidFill>
                  <a:schemeClr val="tx1">
                    <a:lumMod val="95000"/>
                    <a:lumOff val="5000"/>
                  </a:schemeClr>
                </a:solidFill>
                <a:latin typeface="微软雅黑" panose="020B0503020204020204" pitchFamily="34" charset="-122"/>
                <a:ea typeface="微软雅黑" panose="020B0503020204020204" pitchFamily="34" charset="-122"/>
              </a:rPr>
              <a:t>必须联网才能工作，如果在局域网还可以，带宽够大，速度够快，如果在互联网下，如果网速慢的话，就纳闷了</a:t>
            </a:r>
            <a:endParaRPr lang="en-US" altLang="zh-CN" sz="1275" dirty="0">
              <a:solidFill>
                <a:schemeClr val="tx1">
                  <a:lumMod val="95000"/>
                  <a:lumOff val="5000"/>
                </a:schemeClr>
              </a:solidFill>
              <a:latin typeface="微软雅黑" panose="020B0503020204020204" pitchFamily="34" charset="-122"/>
              <a:ea typeface="微软雅黑" panose="020B0503020204020204" pitchFamily="34" charset="-122"/>
            </a:endParaRPr>
          </a:p>
        </p:txBody>
      </p:sp>
      <p:sp>
        <p:nvSpPr>
          <p:cNvPr id="31" name="矩形 30"/>
          <p:cNvSpPr/>
          <p:nvPr/>
        </p:nvSpPr>
        <p:spPr>
          <a:xfrm>
            <a:off x="3433948" y="789552"/>
            <a:ext cx="165944" cy="397329"/>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pic>
        <p:nvPicPr>
          <p:cNvPr id="9218" name="Picture 2" descr="central-repo"/>
          <p:cNvPicPr>
            <a:picLocks noChangeAspect="1" noChangeArrowheads="1"/>
          </p:cNvPicPr>
          <p:nvPr/>
        </p:nvPicPr>
        <p:blipFill>
          <a:blip r:embed="rId2" cstate="print"/>
          <a:srcRect/>
          <a:stretch>
            <a:fillRect/>
          </a:stretch>
        </p:blipFill>
        <p:spPr bwMode="auto">
          <a:xfrm>
            <a:off x="2921687" y="718433"/>
            <a:ext cx="2773146" cy="2689570"/>
          </a:xfrm>
          <a:prstGeom prst="rect">
            <a:avLst/>
          </a:prstGeom>
          <a:noFill/>
        </p:spPr>
      </p:pic>
      <p:sp>
        <p:nvSpPr>
          <p:cNvPr id="21" name="TextBox 20"/>
          <p:cNvSpPr txBox="1"/>
          <p:nvPr/>
        </p:nvSpPr>
        <p:spPr>
          <a:xfrm>
            <a:off x="6542272" y="1328672"/>
            <a:ext cx="1111436" cy="317577"/>
          </a:xfrm>
          <a:prstGeom prst="rect">
            <a:avLst/>
          </a:prstGeom>
          <a:noFill/>
        </p:spPr>
        <p:txBody>
          <a:bodyPr wrap="square" lIns="28756" tIns="14378" rIns="28756" bIns="14378" rtlCol="0">
            <a:spAutoFit/>
          </a:bodyPr>
          <a:lstStyle/>
          <a:p>
            <a:r>
              <a:rPr lang="zh-CN" altLang="en-US" sz="1875" b="1" dirty="0"/>
              <a:t>集中式</a:t>
            </a:r>
          </a:p>
        </p:txBody>
      </p:sp>
      <p:sp>
        <p:nvSpPr>
          <p:cNvPr id="22" name="左箭头 21"/>
          <p:cNvSpPr/>
          <p:nvPr/>
        </p:nvSpPr>
        <p:spPr bwMode="auto">
          <a:xfrm>
            <a:off x="5481357" y="1396476"/>
            <a:ext cx="993556" cy="226014"/>
          </a:xfrm>
          <a:prstGeom prst="lef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28756" tIns="14378" rIns="28756" bIns="14378" numCol="1" rtlCol="0" anchor="t" anchorCtr="0" compatLnSpc="1">
            <a:prstTxWarp prst="textNoShape">
              <a:avLst/>
            </a:prstTxWarp>
          </a:bodyPr>
          <a:lstStyle/>
          <a:p>
            <a:pPr defTabSz="287556" fontAlgn="base">
              <a:spcBef>
                <a:spcPct val="0"/>
              </a:spcBef>
              <a:spcAft>
                <a:spcPct val="0"/>
              </a:spcAft>
            </a:pPr>
            <a:endParaRPr lang="zh-CN" altLang="en-US" sz="600" dirty="0">
              <a:latin typeface="Arial" pitchFamily="34" charset="0"/>
              <a:ea typeface="宋体" pitchFamily="2" charset="-122"/>
            </a:endParaRPr>
          </a:p>
        </p:txBody>
      </p:sp>
      <p:grpSp>
        <p:nvGrpSpPr>
          <p:cNvPr id="11" name="组合 28"/>
          <p:cNvGrpSpPr/>
          <p:nvPr/>
        </p:nvGrpSpPr>
        <p:grpSpPr>
          <a:xfrm>
            <a:off x="1385647" y="735546"/>
            <a:ext cx="1269206" cy="397329"/>
            <a:chOff x="0" y="284389"/>
            <a:chExt cx="1692275" cy="529772"/>
          </a:xfrm>
        </p:grpSpPr>
        <p:sp>
          <p:nvSpPr>
            <p:cNvPr id="12" name="矩形 11"/>
            <p:cNvSpPr/>
            <p:nvPr/>
          </p:nvSpPr>
          <p:spPr>
            <a:xfrm>
              <a:off x="0" y="284389"/>
              <a:ext cx="1511300" cy="52977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latin typeface="Arial" panose="020B0604020202020204" pitchFamily="34" charset="0"/>
                  <a:ea typeface="微软雅黑" panose="020B0503020204020204" pitchFamily="34" charset="-122"/>
                  <a:sym typeface="Arial" panose="020B0604020202020204" pitchFamily="34" charset="0"/>
                </a:rPr>
                <a:t>对比</a:t>
              </a:r>
              <a:r>
                <a:rPr lang="en-US" altLang="zh-CN" b="1" dirty="0">
                  <a:solidFill>
                    <a:schemeClr val="bg1"/>
                  </a:solidFill>
                  <a:latin typeface="Arial" panose="020B0604020202020204" pitchFamily="34" charset="0"/>
                  <a:ea typeface="微软雅黑" panose="020B0503020204020204" pitchFamily="34" charset="-122"/>
                  <a:sym typeface="Arial" panose="020B0604020202020204" pitchFamily="34" charset="0"/>
                </a:rPr>
                <a:t>1</a:t>
              </a:r>
              <a:endParaRPr lang="zh-CN" altLang="en-US"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13" name="矩形 12"/>
            <p:cNvSpPr/>
            <p:nvPr/>
          </p:nvSpPr>
          <p:spPr>
            <a:xfrm>
              <a:off x="1577975" y="284389"/>
              <a:ext cx="114300" cy="52977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grpSp>
    </p:spTree>
    <p:extLst>
      <p:ext uri="{BB962C8B-B14F-4D97-AF65-F5344CB8AC3E}">
        <p14:creationId xmlns:p14="http://schemas.microsoft.com/office/powerpoint/2010/main" val="266311259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889686" y="4980"/>
            <a:ext cx="6348602" cy="400110"/>
          </a:xfrm>
          <a:prstGeom prst="rect">
            <a:avLst/>
          </a:prstGeom>
          <a:noFill/>
          <a:ln>
            <a:noFill/>
          </a:ln>
        </p:spPr>
        <p:txBody>
          <a:bodyPr wrap="square" rtlCol="0" anchor="t">
            <a:spAutoFit/>
          </a:bodyPr>
          <a:lstStyle/>
          <a:p>
            <a:r>
              <a:rPr lang="zh-CN" altLang="en-US" sz="2000" dirty="0">
                <a:latin typeface="方正兰亭粗黑简体" panose="02000000000000000000" pitchFamily="2" charset="-122"/>
                <a:ea typeface="方正兰亭粗黑简体" panose="02000000000000000000" pitchFamily="2" charset="-122"/>
              </a:rPr>
              <a:t>在</a:t>
            </a:r>
            <a:r>
              <a:rPr lang="en-US" altLang="zh-CN" sz="2000" dirty="0">
                <a:latin typeface="方正兰亭粗黑简体" panose="02000000000000000000" pitchFamily="2" charset="-122"/>
                <a:ea typeface="方正兰亭粗黑简体" panose="02000000000000000000" pitchFamily="2" charset="-122"/>
              </a:rPr>
              <a:t>IDEA</a:t>
            </a:r>
            <a:r>
              <a:rPr lang="zh-CN" altLang="en-US" sz="2000" dirty="0">
                <a:latin typeface="方正兰亭粗黑简体" panose="02000000000000000000" pitchFamily="2" charset="-122"/>
                <a:ea typeface="方正兰亭粗黑简体" panose="02000000000000000000" pitchFamily="2" charset="-122"/>
              </a:rPr>
              <a:t>中配置</a:t>
            </a:r>
            <a:r>
              <a:rPr lang="en-US" altLang="zh-CN" sz="2000" dirty="0" err="1">
                <a:latin typeface="方正兰亭粗黑简体" panose="02000000000000000000" pitchFamily="2" charset="-122"/>
                <a:ea typeface="方正兰亭粗黑简体" panose="02000000000000000000" pitchFamily="2" charset="-122"/>
              </a:rPr>
              <a:t>Git</a:t>
            </a:r>
            <a:r>
              <a:rPr lang="en-US" altLang="zh-CN" sz="2000" dirty="0" err="1">
                <a:ln/>
                <a:effectLst>
                  <a:outerShdw blurRad="38100" dist="19050" dir="2700000" algn="tl" rotWithShape="0">
                    <a:schemeClr val="dk1">
                      <a:alpha val="40000"/>
                    </a:schemeClr>
                  </a:outerShdw>
                </a:effectLst>
                <a:latin typeface="方正兰亭粗黑简体" panose="02000000000000000000" pitchFamily="2" charset="-122"/>
                <a:ea typeface="方正兰亭粗黑简体" panose="02000000000000000000" pitchFamily="2" charset="-122"/>
              </a:rPr>
              <a:t>hub</a:t>
            </a:r>
            <a:r>
              <a:rPr lang="en-US" altLang="zh-CN" sz="2000" dirty="0">
                <a:ln/>
                <a:effectLst>
                  <a:outerShdw blurRad="38100" dist="19050" dir="2700000" algn="tl" rotWithShape="0">
                    <a:schemeClr val="dk1">
                      <a:alpha val="40000"/>
                    </a:schemeClr>
                  </a:outerShdw>
                </a:effectLst>
                <a:latin typeface="方正兰亭粗黑简体" panose="02000000000000000000" pitchFamily="2" charset="-122"/>
                <a:ea typeface="方正兰亭粗黑简体" panose="02000000000000000000" pitchFamily="2" charset="-122"/>
              </a:rPr>
              <a:t>,</a:t>
            </a:r>
            <a:r>
              <a:rPr lang="zh-CN" altLang="en-US" sz="2000" dirty="0">
                <a:ln/>
                <a:effectLst>
                  <a:outerShdw blurRad="38100" dist="19050" dir="2700000" algn="tl" rotWithShape="0">
                    <a:schemeClr val="dk1">
                      <a:alpha val="40000"/>
                    </a:schemeClr>
                  </a:outerShdw>
                </a:effectLst>
                <a:latin typeface="方正兰亭粗黑简体" panose="02000000000000000000" pitchFamily="2" charset="-122"/>
                <a:ea typeface="方正兰亭粗黑简体" panose="02000000000000000000" pitchFamily="2" charset="-122"/>
              </a:rPr>
              <a:t>运气不好，有连接超时可能</a:t>
            </a:r>
            <a:endParaRPr lang="zh-CN" altLang="en-US" sz="2000" dirty="0">
              <a:ln/>
              <a:solidFill>
                <a:schemeClr val="tx1"/>
              </a:solidFill>
              <a:effectLst>
                <a:outerShdw blurRad="38100" dist="19050" dir="2700000" algn="tl" rotWithShape="0">
                  <a:schemeClr val="dk1">
                    <a:alpha val="40000"/>
                  </a:schemeClr>
                </a:outerShdw>
              </a:effectLst>
            </a:endParaRPr>
          </a:p>
        </p:txBody>
      </p:sp>
      <p:pic>
        <p:nvPicPr>
          <p:cNvPr id="4" name="图片 3">
            <a:extLst>
              <a:ext uri="{FF2B5EF4-FFF2-40B4-BE49-F238E27FC236}">
                <a16:creationId xmlns:a16="http://schemas.microsoft.com/office/drawing/2014/main" id="{68B75DB0-A7A3-4183-BD6E-3FB1888DCC89}"/>
              </a:ext>
            </a:extLst>
          </p:cNvPr>
          <p:cNvPicPr>
            <a:picLocks noChangeAspect="1"/>
          </p:cNvPicPr>
          <p:nvPr/>
        </p:nvPicPr>
        <p:blipFill>
          <a:blip r:embed="rId3"/>
          <a:stretch>
            <a:fillRect/>
          </a:stretch>
        </p:blipFill>
        <p:spPr>
          <a:xfrm>
            <a:off x="0" y="405090"/>
            <a:ext cx="9144000" cy="4733430"/>
          </a:xfrm>
          <a:prstGeom prst="rect">
            <a:avLst/>
          </a:prstGeom>
        </p:spPr>
      </p:pic>
    </p:spTree>
    <p:custDataLst>
      <p:tags r:id="rId1"/>
    </p:custDataLst>
    <p:extLst>
      <p:ext uri="{BB962C8B-B14F-4D97-AF65-F5344CB8AC3E}">
        <p14:creationId xmlns:p14="http://schemas.microsoft.com/office/powerpoint/2010/main" val="405774158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889686" y="4980"/>
            <a:ext cx="5023433" cy="369332"/>
          </a:xfrm>
          <a:prstGeom prst="rect">
            <a:avLst/>
          </a:prstGeom>
          <a:noFill/>
          <a:ln>
            <a:noFill/>
          </a:ln>
        </p:spPr>
        <p:txBody>
          <a:bodyPr wrap="square" rtlCol="0" anchor="t">
            <a:spAutoFit/>
          </a:bodyPr>
          <a:lstStyle/>
          <a:p>
            <a:r>
              <a:rPr lang="zh-CN" altLang="en-US" b="1" dirty="0"/>
              <a:t>将</a:t>
            </a:r>
            <a:r>
              <a:rPr lang="en-US" altLang="zh-CN" b="1" dirty="0" err="1"/>
              <a:t>github</a:t>
            </a:r>
            <a:r>
              <a:rPr lang="zh-CN" altLang="en-US" b="1" dirty="0"/>
              <a:t>上</a:t>
            </a:r>
            <a:r>
              <a:rPr lang="zh-CN" altLang="en-US" b="1" dirty="0">
                <a:solidFill>
                  <a:srgbClr val="FF0000"/>
                </a:solidFill>
              </a:rPr>
              <a:t>已有的</a:t>
            </a:r>
            <a:r>
              <a:rPr lang="zh-CN" altLang="en-US" b="1" dirty="0"/>
              <a:t>项目导入到</a:t>
            </a:r>
            <a:r>
              <a:rPr lang="en-US" altLang="zh-CN" b="1" dirty="0"/>
              <a:t>IDEA</a:t>
            </a:r>
            <a:r>
              <a:rPr lang="zh-CN" altLang="en-US" b="1" dirty="0"/>
              <a:t>开发工具中</a:t>
            </a:r>
            <a:endParaRPr lang="zh-CN" altLang="en-US" sz="2000" dirty="0">
              <a:ln/>
              <a:solidFill>
                <a:schemeClr val="tx1"/>
              </a:solidFill>
              <a:effectLst>
                <a:outerShdw blurRad="38100" dist="19050" dir="2700000" algn="tl" rotWithShape="0">
                  <a:schemeClr val="dk1">
                    <a:alpha val="40000"/>
                  </a:schemeClr>
                </a:outerShdw>
              </a:effectLst>
            </a:endParaRPr>
          </a:p>
        </p:txBody>
      </p:sp>
      <p:sp>
        <p:nvSpPr>
          <p:cNvPr id="6" name="文本框 14">
            <a:extLst>
              <a:ext uri="{FF2B5EF4-FFF2-40B4-BE49-F238E27FC236}">
                <a16:creationId xmlns:a16="http://schemas.microsoft.com/office/drawing/2014/main" id="{C499021C-2DFE-46CC-8E3A-4E87BB64E4EA}"/>
              </a:ext>
            </a:extLst>
          </p:cNvPr>
          <p:cNvSpPr txBox="1"/>
          <p:nvPr/>
        </p:nvSpPr>
        <p:spPr>
          <a:xfrm>
            <a:off x="467543" y="430944"/>
            <a:ext cx="7471499" cy="307777"/>
          </a:xfrm>
          <a:prstGeom prst="rect">
            <a:avLst/>
          </a:prstGeom>
          <a:noFill/>
        </p:spPr>
        <p:txBody>
          <a:bodyPr wrap="square" lIns="91439" tIns="45720" rIns="91439" bIns="45720" rtlCol="0">
            <a:spAutoFit/>
          </a:bodyPr>
          <a:lstStyle/>
          <a:p>
            <a:r>
              <a:rPr lang="en-US" altLang="zh-CN" sz="1400" dirty="0" err="1"/>
              <a:t>github</a:t>
            </a:r>
            <a:r>
              <a:rPr lang="zh-CN" altLang="en-US" sz="1400" dirty="0"/>
              <a:t>网站上面已经存在了一个</a:t>
            </a:r>
            <a:r>
              <a:rPr lang="en-US" altLang="zh-CN" sz="1400" dirty="0"/>
              <a:t>git</a:t>
            </a:r>
            <a:r>
              <a:rPr lang="zh-CN" altLang="en-US" sz="1400" dirty="0"/>
              <a:t>项目</a:t>
            </a:r>
            <a:r>
              <a:rPr lang="en-US" altLang="zh-CN" sz="1400" dirty="0"/>
              <a:t>maven</a:t>
            </a:r>
            <a:r>
              <a:rPr lang="zh-CN" altLang="en-US" sz="1400" dirty="0"/>
              <a:t>工程，</a:t>
            </a:r>
            <a:r>
              <a:rPr lang="en-US" altLang="zh-CN" sz="1400" dirty="0"/>
              <a:t>git clone</a:t>
            </a:r>
            <a:r>
              <a:rPr lang="zh-CN" altLang="en-US" sz="1400" dirty="0"/>
              <a:t>命令还记得吗？</a:t>
            </a:r>
            <a:endParaRPr lang="zh-CN" altLang="en-US" sz="1400" b="1" dirty="0">
              <a:solidFill>
                <a:srgbClr val="007C6A"/>
              </a:solidFill>
              <a:latin typeface="Arial" panose="020B0604020202020204" pitchFamily="34" charset="0"/>
              <a:ea typeface="微软雅黑" panose="020B0503020204020204" pitchFamily="34" charset="-122"/>
              <a:sym typeface="Arial" panose="020B0604020202020204" pitchFamily="34" charset="0"/>
            </a:endParaRPr>
          </a:p>
        </p:txBody>
      </p:sp>
      <p:pic>
        <p:nvPicPr>
          <p:cNvPr id="3" name="图片 2">
            <a:extLst>
              <a:ext uri="{FF2B5EF4-FFF2-40B4-BE49-F238E27FC236}">
                <a16:creationId xmlns:a16="http://schemas.microsoft.com/office/drawing/2014/main" id="{E3636C8D-9BC6-4BBE-98DC-74962B82FF2A}"/>
              </a:ext>
            </a:extLst>
          </p:cNvPr>
          <p:cNvPicPr>
            <a:picLocks noChangeAspect="1"/>
          </p:cNvPicPr>
          <p:nvPr/>
        </p:nvPicPr>
        <p:blipFill>
          <a:blip r:embed="rId3"/>
          <a:stretch>
            <a:fillRect/>
          </a:stretch>
        </p:blipFill>
        <p:spPr>
          <a:xfrm>
            <a:off x="585386" y="1494044"/>
            <a:ext cx="7973227" cy="3649456"/>
          </a:xfrm>
          <a:prstGeom prst="rect">
            <a:avLst/>
          </a:prstGeom>
        </p:spPr>
      </p:pic>
      <p:sp>
        <p:nvSpPr>
          <p:cNvPr id="4" name="箭头: 下 3">
            <a:extLst>
              <a:ext uri="{FF2B5EF4-FFF2-40B4-BE49-F238E27FC236}">
                <a16:creationId xmlns:a16="http://schemas.microsoft.com/office/drawing/2014/main" id="{2F34B3A4-1AE6-459A-9A3C-6101795A09B0}"/>
              </a:ext>
            </a:extLst>
          </p:cNvPr>
          <p:cNvSpPr/>
          <p:nvPr/>
        </p:nvSpPr>
        <p:spPr>
          <a:xfrm>
            <a:off x="3768696" y="795353"/>
            <a:ext cx="504202" cy="6565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extLst>
      <p:ext uri="{BB962C8B-B14F-4D97-AF65-F5344CB8AC3E}">
        <p14:creationId xmlns:p14="http://schemas.microsoft.com/office/powerpoint/2010/main" val="249476803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889686" y="4980"/>
            <a:ext cx="5023433" cy="369332"/>
          </a:xfrm>
          <a:prstGeom prst="rect">
            <a:avLst/>
          </a:prstGeom>
          <a:noFill/>
          <a:ln>
            <a:noFill/>
          </a:ln>
        </p:spPr>
        <p:txBody>
          <a:bodyPr wrap="square" rtlCol="0" anchor="t">
            <a:spAutoFit/>
          </a:bodyPr>
          <a:lstStyle/>
          <a:p>
            <a:r>
              <a:rPr lang="zh-CN" altLang="en-US" b="1" dirty="0"/>
              <a:t>将</a:t>
            </a:r>
            <a:r>
              <a:rPr lang="en-US" altLang="zh-CN" b="1" dirty="0" err="1"/>
              <a:t>github</a:t>
            </a:r>
            <a:r>
              <a:rPr lang="zh-CN" altLang="en-US" b="1" dirty="0"/>
              <a:t>上的项目导入到</a:t>
            </a:r>
            <a:r>
              <a:rPr lang="en-US" altLang="zh-CN" b="1" dirty="0"/>
              <a:t>IDEA</a:t>
            </a:r>
            <a:r>
              <a:rPr lang="zh-CN" altLang="en-US" b="1" dirty="0"/>
              <a:t>开发工具中</a:t>
            </a:r>
            <a:r>
              <a:rPr lang="en-US" altLang="zh-CN" b="1" dirty="0"/>
              <a:t>-2</a:t>
            </a:r>
            <a:endParaRPr lang="zh-CN" altLang="en-US" sz="2000" dirty="0">
              <a:ln/>
              <a:solidFill>
                <a:schemeClr val="tx1"/>
              </a:solidFill>
              <a:effectLst>
                <a:outerShdw blurRad="38100" dist="19050" dir="2700000" algn="tl" rotWithShape="0">
                  <a:schemeClr val="dk1">
                    <a:alpha val="40000"/>
                  </a:schemeClr>
                </a:outerShdw>
              </a:effectLst>
            </a:endParaRPr>
          </a:p>
        </p:txBody>
      </p:sp>
      <p:pic>
        <p:nvPicPr>
          <p:cNvPr id="4" name="图片 3">
            <a:extLst>
              <a:ext uri="{FF2B5EF4-FFF2-40B4-BE49-F238E27FC236}">
                <a16:creationId xmlns:a16="http://schemas.microsoft.com/office/drawing/2014/main" id="{2F6B9F5F-8F4A-44B3-8E1D-B78854894946}"/>
              </a:ext>
            </a:extLst>
          </p:cNvPr>
          <p:cNvPicPr>
            <a:picLocks noChangeAspect="1"/>
          </p:cNvPicPr>
          <p:nvPr/>
        </p:nvPicPr>
        <p:blipFill>
          <a:blip r:embed="rId3"/>
          <a:stretch>
            <a:fillRect/>
          </a:stretch>
        </p:blipFill>
        <p:spPr>
          <a:xfrm>
            <a:off x="0" y="414083"/>
            <a:ext cx="4491613" cy="2027666"/>
          </a:xfrm>
          <a:prstGeom prst="rect">
            <a:avLst/>
          </a:prstGeom>
        </p:spPr>
      </p:pic>
      <p:sp>
        <p:nvSpPr>
          <p:cNvPr id="10" name="箭头: 直角上 9">
            <a:extLst>
              <a:ext uri="{FF2B5EF4-FFF2-40B4-BE49-F238E27FC236}">
                <a16:creationId xmlns:a16="http://schemas.microsoft.com/office/drawing/2014/main" id="{5B012223-7FCC-4DFA-AC91-BD8D42727E61}"/>
              </a:ext>
            </a:extLst>
          </p:cNvPr>
          <p:cNvSpPr/>
          <p:nvPr/>
        </p:nvSpPr>
        <p:spPr>
          <a:xfrm rot="5400000">
            <a:off x="562708" y="3366198"/>
            <a:ext cx="904351" cy="783771"/>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a:extLst>
              <a:ext uri="{FF2B5EF4-FFF2-40B4-BE49-F238E27FC236}">
                <a16:creationId xmlns:a16="http://schemas.microsoft.com/office/drawing/2014/main" id="{2CE07737-8670-4789-B48C-6DA51280738D}"/>
              </a:ext>
            </a:extLst>
          </p:cNvPr>
          <p:cNvPicPr>
            <a:picLocks noChangeAspect="1"/>
          </p:cNvPicPr>
          <p:nvPr/>
        </p:nvPicPr>
        <p:blipFill>
          <a:blip r:embed="rId4"/>
          <a:stretch>
            <a:fillRect/>
          </a:stretch>
        </p:blipFill>
        <p:spPr>
          <a:xfrm>
            <a:off x="1547598" y="2701752"/>
            <a:ext cx="7596402" cy="2436768"/>
          </a:xfrm>
          <a:prstGeom prst="rect">
            <a:avLst/>
          </a:prstGeom>
        </p:spPr>
      </p:pic>
    </p:spTree>
    <p:custDataLst>
      <p:tags r:id="rId1"/>
    </p:custDataLst>
    <p:extLst>
      <p:ext uri="{BB962C8B-B14F-4D97-AF65-F5344CB8AC3E}">
        <p14:creationId xmlns:p14="http://schemas.microsoft.com/office/powerpoint/2010/main" val="164512114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889686" y="4980"/>
            <a:ext cx="5023433" cy="369332"/>
          </a:xfrm>
          <a:prstGeom prst="rect">
            <a:avLst/>
          </a:prstGeom>
          <a:noFill/>
          <a:ln>
            <a:noFill/>
          </a:ln>
        </p:spPr>
        <p:txBody>
          <a:bodyPr wrap="square" rtlCol="0" anchor="t">
            <a:spAutoFit/>
          </a:bodyPr>
          <a:lstStyle/>
          <a:p>
            <a:r>
              <a:rPr lang="zh-CN" altLang="en-US" b="1" dirty="0"/>
              <a:t>将</a:t>
            </a:r>
            <a:r>
              <a:rPr lang="en-US" altLang="zh-CN" b="1" dirty="0" err="1"/>
              <a:t>github</a:t>
            </a:r>
            <a:r>
              <a:rPr lang="zh-CN" altLang="en-US" b="1" dirty="0"/>
              <a:t>上的项目导入到</a:t>
            </a:r>
            <a:r>
              <a:rPr lang="en-US" altLang="zh-CN" b="1" dirty="0"/>
              <a:t>IDEA</a:t>
            </a:r>
            <a:r>
              <a:rPr lang="zh-CN" altLang="en-US" b="1" dirty="0"/>
              <a:t>开发工具中</a:t>
            </a:r>
            <a:r>
              <a:rPr lang="en-US" altLang="zh-CN" b="1" dirty="0"/>
              <a:t>-3</a:t>
            </a:r>
            <a:endParaRPr lang="zh-CN" altLang="en-US" sz="2000" dirty="0">
              <a:ln/>
              <a:solidFill>
                <a:schemeClr val="tx1"/>
              </a:solidFill>
              <a:effectLst>
                <a:outerShdw blurRad="38100" dist="19050" dir="2700000" algn="tl" rotWithShape="0">
                  <a:schemeClr val="dk1">
                    <a:alpha val="40000"/>
                  </a:schemeClr>
                </a:outerShdw>
              </a:effectLst>
            </a:endParaRPr>
          </a:p>
        </p:txBody>
      </p:sp>
      <p:pic>
        <p:nvPicPr>
          <p:cNvPr id="2" name="图片 1">
            <a:extLst>
              <a:ext uri="{FF2B5EF4-FFF2-40B4-BE49-F238E27FC236}">
                <a16:creationId xmlns:a16="http://schemas.microsoft.com/office/drawing/2014/main" id="{BD21F007-66FA-4440-94DC-C6DF43829E92}"/>
              </a:ext>
            </a:extLst>
          </p:cNvPr>
          <p:cNvPicPr>
            <a:picLocks noChangeAspect="1"/>
          </p:cNvPicPr>
          <p:nvPr/>
        </p:nvPicPr>
        <p:blipFill>
          <a:blip r:embed="rId3"/>
          <a:stretch>
            <a:fillRect/>
          </a:stretch>
        </p:blipFill>
        <p:spPr>
          <a:xfrm>
            <a:off x="155689" y="623697"/>
            <a:ext cx="8800000" cy="1142857"/>
          </a:xfrm>
          <a:prstGeom prst="rect">
            <a:avLst/>
          </a:prstGeom>
        </p:spPr>
      </p:pic>
      <p:pic>
        <p:nvPicPr>
          <p:cNvPr id="3" name="图片 2">
            <a:extLst>
              <a:ext uri="{FF2B5EF4-FFF2-40B4-BE49-F238E27FC236}">
                <a16:creationId xmlns:a16="http://schemas.microsoft.com/office/drawing/2014/main" id="{BF0B88AF-1CEA-47B6-9114-F4B841333A6A}"/>
              </a:ext>
            </a:extLst>
          </p:cNvPr>
          <p:cNvPicPr>
            <a:picLocks noChangeAspect="1"/>
          </p:cNvPicPr>
          <p:nvPr/>
        </p:nvPicPr>
        <p:blipFill>
          <a:blip r:embed="rId4"/>
          <a:stretch>
            <a:fillRect/>
          </a:stretch>
        </p:blipFill>
        <p:spPr>
          <a:xfrm>
            <a:off x="2770868" y="2895469"/>
            <a:ext cx="3227998" cy="2085714"/>
          </a:xfrm>
          <a:prstGeom prst="rect">
            <a:avLst/>
          </a:prstGeom>
        </p:spPr>
      </p:pic>
      <p:sp>
        <p:nvSpPr>
          <p:cNvPr id="6" name="箭头: 下 5">
            <a:extLst>
              <a:ext uri="{FF2B5EF4-FFF2-40B4-BE49-F238E27FC236}">
                <a16:creationId xmlns:a16="http://schemas.microsoft.com/office/drawing/2014/main" id="{673B82AE-CC7F-487A-9FBE-09DFBC7C8978}"/>
              </a:ext>
            </a:extLst>
          </p:cNvPr>
          <p:cNvSpPr/>
          <p:nvPr/>
        </p:nvSpPr>
        <p:spPr>
          <a:xfrm>
            <a:off x="3928905" y="2009670"/>
            <a:ext cx="1014884" cy="78377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extLst>
      <p:ext uri="{BB962C8B-B14F-4D97-AF65-F5344CB8AC3E}">
        <p14:creationId xmlns:p14="http://schemas.microsoft.com/office/powerpoint/2010/main" val="231876999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889686" y="4980"/>
            <a:ext cx="6917883" cy="369332"/>
          </a:xfrm>
          <a:prstGeom prst="rect">
            <a:avLst/>
          </a:prstGeom>
          <a:noFill/>
          <a:ln>
            <a:noFill/>
          </a:ln>
        </p:spPr>
        <p:txBody>
          <a:bodyPr wrap="square" rtlCol="0" anchor="t">
            <a:spAutoFit/>
          </a:bodyPr>
          <a:lstStyle/>
          <a:p>
            <a:r>
              <a:rPr lang="zh-CN" altLang="en-US" b="1" dirty="0"/>
              <a:t>此刻，在</a:t>
            </a:r>
            <a:r>
              <a:rPr lang="en-US" altLang="zh-CN" b="1" dirty="0"/>
              <a:t>IDEA</a:t>
            </a:r>
            <a:r>
              <a:rPr lang="zh-CN" altLang="en-US" b="1" dirty="0"/>
              <a:t>工具中已经从</a:t>
            </a:r>
            <a:r>
              <a:rPr lang="en-US" altLang="zh-CN" b="1" dirty="0" err="1"/>
              <a:t>Github</a:t>
            </a:r>
            <a:r>
              <a:rPr lang="zh-CN" altLang="en-US" b="1" dirty="0"/>
              <a:t>上下载到工程到本地工具</a:t>
            </a:r>
            <a:endParaRPr lang="zh-CN" altLang="en-US" sz="2000" dirty="0">
              <a:ln/>
              <a:solidFill>
                <a:schemeClr val="tx1"/>
              </a:solidFill>
              <a:effectLst>
                <a:outerShdw blurRad="38100" dist="19050" dir="2700000" algn="tl" rotWithShape="0">
                  <a:schemeClr val="dk1">
                    <a:alpha val="40000"/>
                  </a:schemeClr>
                </a:outerShdw>
              </a:effectLst>
            </a:endParaRPr>
          </a:p>
        </p:txBody>
      </p:sp>
      <p:sp>
        <p:nvSpPr>
          <p:cNvPr id="7" name="矩形 6">
            <a:extLst>
              <a:ext uri="{FF2B5EF4-FFF2-40B4-BE49-F238E27FC236}">
                <a16:creationId xmlns:a16="http://schemas.microsoft.com/office/drawing/2014/main" id="{E877A6E5-D1B2-4601-91A5-C486A53D349D}"/>
              </a:ext>
            </a:extLst>
          </p:cNvPr>
          <p:cNvSpPr/>
          <p:nvPr/>
        </p:nvSpPr>
        <p:spPr>
          <a:xfrm>
            <a:off x="889685" y="931103"/>
            <a:ext cx="6917883" cy="646331"/>
          </a:xfrm>
          <a:prstGeom prst="rect">
            <a:avLst/>
          </a:prstGeom>
          <a:noFill/>
          <a:ln>
            <a:noFill/>
          </a:ln>
        </p:spPr>
        <p:txBody>
          <a:bodyPr wrap="square" rtlCol="0" anchor="t">
            <a:spAutoFit/>
          </a:bodyPr>
          <a:lstStyle/>
          <a:p>
            <a:r>
              <a:rPr lang="zh-CN" altLang="en-US" b="1" dirty="0"/>
              <a:t>作为一个新员工，目前你</a:t>
            </a:r>
            <a:r>
              <a:rPr lang="en-US" altLang="zh-CN" b="1" dirty="0"/>
              <a:t>IDEA</a:t>
            </a:r>
            <a:r>
              <a:rPr lang="zh-CN" altLang="en-US" b="1" dirty="0"/>
              <a:t>工具里面已经有项目了，</a:t>
            </a:r>
            <a:endParaRPr lang="en-US" altLang="zh-CN" b="1" dirty="0"/>
          </a:p>
          <a:p>
            <a:r>
              <a:rPr lang="zh-CN" altLang="en-US" b="1" dirty="0">
                <a:solidFill>
                  <a:srgbClr val="FF0000"/>
                </a:solidFill>
              </a:rPr>
              <a:t>如何提交并进行工作协作？</a:t>
            </a:r>
            <a:endParaRPr lang="zh-CN" altLang="en-US" sz="2000" dirty="0">
              <a:ln/>
              <a:solidFill>
                <a:srgbClr val="FF0000"/>
              </a:solidFill>
              <a:effectLst>
                <a:outerShdw blurRad="38100" dist="19050" dir="2700000" algn="tl" rotWithShape="0">
                  <a:schemeClr val="dk1">
                    <a:alpha val="40000"/>
                  </a:schemeClr>
                </a:outerShdw>
              </a:effectLst>
            </a:endParaRPr>
          </a:p>
        </p:txBody>
      </p:sp>
      <p:sp>
        <p:nvSpPr>
          <p:cNvPr id="8" name="矩形 7">
            <a:extLst>
              <a:ext uri="{FF2B5EF4-FFF2-40B4-BE49-F238E27FC236}">
                <a16:creationId xmlns:a16="http://schemas.microsoft.com/office/drawing/2014/main" id="{4B0E8483-C065-4039-91C2-A9FBCF41F8AB}"/>
              </a:ext>
            </a:extLst>
          </p:cNvPr>
          <p:cNvSpPr/>
          <p:nvPr/>
        </p:nvSpPr>
        <p:spPr>
          <a:xfrm>
            <a:off x="-74959" y="2571750"/>
            <a:ext cx="9218959" cy="1754326"/>
          </a:xfrm>
          <a:prstGeom prst="rect">
            <a:avLst/>
          </a:prstGeom>
          <a:noFill/>
          <a:ln>
            <a:noFill/>
          </a:ln>
        </p:spPr>
        <p:txBody>
          <a:bodyPr wrap="square" rtlCol="0" anchor="t">
            <a:spAutoFit/>
          </a:bodyPr>
          <a:lstStyle/>
          <a:p>
            <a:r>
              <a:rPr lang="en-US" altLang="zh-CN" b="1" dirty="0"/>
              <a:t>(1)</a:t>
            </a:r>
            <a:r>
              <a:rPr lang="zh-CN" altLang="en-US" b="1" dirty="0"/>
              <a:t>修改文件之前</a:t>
            </a:r>
            <a:r>
              <a:rPr lang="en-US" altLang="zh-CN" b="1" dirty="0"/>
              <a:t>,</a:t>
            </a:r>
            <a:r>
              <a:rPr lang="zh-CN" altLang="en-US" b="1" dirty="0">
                <a:solidFill>
                  <a:srgbClr val="FF0000"/>
                </a:solidFill>
              </a:rPr>
              <a:t>一定要先</a:t>
            </a:r>
            <a:r>
              <a:rPr lang="en-US" altLang="zh-CN" b="1" dirty="0">
                <a:solidFill>
                  <a:srgbClr val="FF0000"/>
                </a:solidFill>
              </a:rPr>
              <a:t>git pull,</a:t>
            </a:r>
            <a:r>
              <a:rPr lang="zh-CN" altLang="en-US" b="1" dirty="0">
                <a:solidFill>
                  <a:srgbClr val="FF0000"/>
                </a:solidFill>
              </a:rPr>
              <a:t>保证修改的是最新的版本</a:t>
            </a:r>
            <a:r>
              <a:rPr lang="en-US" altLang="zh-CN" b="1" dirty="0"/>
              <a:t>;</a:t>
            </a:r>
          </a:p>
          <a:p>
            <a:endParaRPr lang="en-US" altLang="zh-CN" b="1" dirty="0"/>
          </a:p>
          <a:p>
            <a:endParaRPr lang="en-US" altLang="zh-CN" b="1" dirty="0"/>
          </a:p>
          <a:p>
            <a:r>
              <a:rPr lang="en-US" altLang="zh-CN" b="1" dirty="0"/>
              <a:t>(2)git push</a:t>
            </a:r>
            <a:r>
              <a:rPr lang="zh-CN" altLang="en-US" b="1" dirty="0"/>
              <a:t>之前</a:t>
            </a:r>
            <a:r>
              <a:rPr lang="zh-CN" altLang="en-US" b="1" dirty="0">
                <a:solidFill>
                  <a:srgbClr val="FF0000"/>
                </a:solidFill>
              </a:rPr>
              <a:t>一定要先</a:t>
            </a:r>
            <a:r>
              <a:rPr lang="en-US" altLang="zh-CN" b="1" dirty="0">
                <a:solidFill>
                  <a:srgbClr val="FF0000"/>
                </a:solidFill>
              </a:rPr>
              <a:t>git pull</a:t>
            </a:r>
            <a:r>
              <a:rPr lang="en-US" altLang="zh-CN" b="1" dirty="0"/>
              <a:t>,</a:t>
            </a:r>
            <a:r>
              <a:rPr lang="zh-CN" altLang="en-US" b="1" dirty="0"/>
              <a:t>因为可能别人修改相同的文件并已</a:t>
            </a:r>
            <a:r>
              <a:rPr lang="en-US" altLang="zh-CN" b="1" dirty="0"/>
              <a:t>commit,</a:t>
            </a:r>
            <a:r>
              <a:rPr lang="zh-CN" altLang="en-US" b="1" dirty="0"/>
              <a:t>应该</a:t>
            </a:r>
            <a:r>
              <a:rPr lang="en-US" altLang="zh-CN" b="1" dirty="0"/>
              <a:t>merge</a:t>
            </a:r>
            <a:r>
              <a:rPr lang="zh-CN" altLang="en-US" b="1" dirty="0"/>
              <a:t>过来后再一并</a:t>
            </a:r>
            <a:r>
              <a:rPr lang="en-US" altLang="zh-CN" b="1" dirty="0"/>
              <a:t>push</a:t>
            </a:r>
          </a:p>
          <a:p>
            <a:endParaRPr lang="en-US" altLang="zh-CN" b="1" dirty="0"/>
          </a:p>
        </p:txBody>
      </p:sp>
    </p:spTree>
    <p:custDataLst>
      <p:tags r:id="rId1"/>
    </p:custDataLst>
    <p:extLst>
      <p:ext uri="{BB962C8B-B14F-4D97-AF65-F5344CB8AC3E}">
        <p14:creationId xmlns:p14="http://schemas.microsoft.com/office/powerpoint/2010/main" val="162757149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889686" y="4980"/>
            <a:ext cx="6917883" cy="400110"/>
          </a:xfrm>
          <a:prstGeom prst="rect">
            <a:avLst/>
          </a:prstGeom>
          <a:noFill/>
          <a:ln>
            <a:noFill/>
          </a:ln>
        </p:spPr>
        <p:txBody>
          <a:bodyPr wrap="square" rtlCol="0" anchor="t">
            <a:spAutoFit/>
          </a:bodyPr>
          <a:lstStyle/>
          <a:p>
            <a:r>
              <a:rPr lang="zh-CN" altLang="en-US" b="1" dirty="0"/>
              <a:t>在</a:t>
            </a:r>
            <a:r>
              <a:rPr lang="en-US" altLang="zh-CN" b="1" dirty="0"/>
              <a:t>IDEA</a:t>
            </a:r>
            <a:r>
              <a:rPr lang="zh-CN" altLang="en-US" b="1" dirty="0"/>
              <a:t>工具中先</a:t>
            </a:r>
            <a:r>
              <a:rPr lang="en-US" altLang="zh-CN" b="1" dirty="0"/>
              <a:t>pull</a:t>
            </a:r>
            <a:r>
              <a:rPr lang="zh-CN" altLang="en-US" b="1" dirty="0"/>
              <a:t>，</a:t>
            </a:r>
            <a:r>
              <a:rPr lang="zh-CN" altLang="en-US" sz="2000" b="1" dirty="0">
                <a:solidFill>
                  <a:srgbClr val="FF0000"/>
                </a:solidFill>
              </a:rPr>
              <a:t>保证修改的是最新的版本</a:t>
            </a:r>
            <a:endParaRPr lang="zh-CN" altLang="en-US" sz="2000" dirty="0">
              <a:ln/>
              <a:solidFill>
                <a:schemeClr val="tx1"/>
              </a:solidFill>
              <a:effectLst>
                <a:outerShdw blurRad="38100" dist="19050" dir="2700000" algn="tl" rotWithShape="0">
                  <a:schemeClr val="dk1">
                    <a:alpha val="40000"/>
                  </a:schemeClr>
                </a:outerShdw>
              </a:effectLst>
            </a:endParaRPr>
          </a:p>
        </p:txBody>
      </p:sp>
      <p:pic>
        <p:nvPicPr>
          <p:cNvPr id="2" name="图片 1">
            <a:extLst>
              <a:ext uri="{FF2B5EF4-FFF2-40B4-BE49-F238E27FC236}">
                <a16:creationId xmlns:a16="http://schemas.microsoft.com/office/drawing/2014/main" id="{C2C905CE-F9E3-408C-9E1E-14B2005C3A74}"/>
              </a:ext>
            </a:extLst>
          </p:cNvPr>
          <p:cNvPicPr>
            <a:picLocks noChangeAspect="1"/>
          </p:cNvPicPr>
          <p:nvPr/>
        </p:nvPicPr>
        <p:blipFill>
          <a:blip r:embed="rId3"/>
          <a:stretch>
            <a:fillRect/>
          </a:stretch>
        </p:blipFill>
        <p:spPr>
          <a:xfrm>
            <a:off x="593514" y="522514"/>
            <a:ext cx="7956971" cy="4620986"/>
          </a:xfrm>
          <a:prstGeom prst="rect">
            <a:avLst/>
          </a:prstGeom>
        </p:spPr>
      </p:pic>
    </p:spTree>
    <p:custDataLst>
      <p:tags r:id="rId1"/>
    </p:custDataLst>
    <p:extLst>
      <p:ext uri="{BB962C8B-B14F-4D97-AF65-F5344CB8AC3E}">
        <p14:creationId xmlns:p14="http://schemas.microsoft.com/office/powerpoint/2010/main" val="294347579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889686" y="4980"/>
            <a:ext cx="6917883" cy="369332"/>
          </a:xfrm>
          <a:prstGeom prst="rect">
            <a:avLst/>
          </a:prstGeom>
          <a:noFill/>
          <a:ln>
            <a:noFill/>
          </a:ln>
        </p:spPr>
        <p:txBody>
          <a:bodyPr wrap="square" rtlCol="0" anchor="t">
            <a:spAutoFit/>
          </a:bodyPr>
          <a:lstStyle/>
          <a:p>
            <a:r>
              <a:rPr lang="zh-CN" altLang="en-US" b="1" dirty="0"/>
              <a:t>在</a:t>
            </a:r>
            <a:r>
              <a:rPr lang="en-US" altLang="zh-CN" b="1" dirty="0"/>
              <a:t>IDEA</a:t>
            </a:r>
            <a:r>
              <a:rPr lang="zh-CN" altLang="en-US" b="1" dirty="0"/>
              <a:t>工具中修改代码，</a:t>
            </a:r>
            <a:r>
              <a:rPr lang="en-US" altLang="zh-CN" b="1" dirty="0"/>
              <a:t>add</a:t>
            </a:r>
            <a:endParaRPr lang="zh-CN" altLang="en-US" sz="2000" dirty="0">
              <a:ln/>
              <a:solidFill>
                <a:schemeClr val="tx1"/>
              </a:solidFill>
              <a:effectLst>
                <a:outerShdw blurRad="38100" dist="19050" dir="2700000" algn="tl" rotWithShape="0">
                  <a:schemeClr val="dk1">
                    <a:alpha val="40000"/>
                  </a:schemeClr>
                </a:outerShdw>
              </a:effectLst>
            </a:endParaRPr>
          </a:p>
        </p:txBody>
      </p:sp>
      <p:pic>
        <p:nvPicPr>
          <p:cNvPr id="3" name="图片 2">
            <a:extLst>
              <a:ext uri="{FF2B5EF4-FFF2-40B4-BE49-F238E27FC236}">
                <a16:creationId xmlns:a16="http://schemas.microsoft.com/office/drawing/2014/main" id="{5AFF30A5-B692-4619-AAF6-A882FD914F95}"/>
              </a:ext>
            </a:extLst>
          </p:cNvPr>
          <p:cNvPicPr>
            <a:picLocks noChangeAspect="1"/>
          </p:cNvPicPr>
          <p:nvPr/>
        </p:nvPicPr>
        <p:blipFill>
          <a:blip r:embed="rId3"/>
          <a:stretch>
            <a:fillRect/>
          </a:stretch>
        </p:blipFill>
        <p:spPr>
          <a:xfrm>
            <a:off x="0" y="761747"/>
            <a:ext cx="6535062" cy="3620005"/>
          </a:xfrm>
          <a:prstGeom prst="rect">
            <a:avLst/>
          </a:prstGeom>
        </p:spPr>
      </p:pic>
    </p:spTree>
    <p:custDataLst>
      <p:tags r:id="rId1"/>
    </p:custDataLst>
    <p:extLst>
      <p:ext uri="{BB962C8B-B14F-4D97-AF65-F5344CB8AC3E}">
        <p14:creationId xmlns:p14="http://schemas.microsoft.com/office/powerpoint/2010/main" val="296091015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889686" y="4980"/>
            <a:ext cx="6917883" cy="369332"/>
          </a:xfrm>
          <a:prstGeom prst="rect">
            <a:avLst/>
          </a:prstGeom>
          <a:noFill/>
          <a:ln>
            <a:noFill/>
          </a:ln>
        </p:spPr>
        <p:txBody>
          <a:bodyPr wrap="square" rtlCol="0" anchor="t">
            <a:spAutoFit/>
          </a:bodyPr>
          <a:lstStyle/>
          <a:p>
            <a:r>
              <a:rPr lang="zh-CN" altLang="en-US" b="1" dirty="0"/>
              <a:t>在</a:t>
            </a:r>
            <a:r>
              <a:rPr lang="en-US" altLang="zh-CN" b="1" dirty="0"/>
              <a:t>IDEA</a:t>
            </a:r>
            <a:r>
              <a:rPr lang="zh-CN" altLang="en-US" b="1" dirty="0"/>
              <a:t>工具中修改代码，</a:t>
            </a:r>
            <a:r>
              <a:rPr lang="en-US" altLang="zh-CN" b="1" dirty="0"/>
              <a:t>commit</a:t>
            </a:r>
            <a:endParaRPr lang="zh-CN" altLang="en-US" sz="2000" dirty="0">
              <a:ln/>
              <a:solidFill>
                <a:schemeClr val="tx1"/>
              </a:solidFill>
              <a:effectLst>
                <a:outerShdw blurRad="38100" dist="19050" dir="2700000" algn="tl" rotWithShape="0">
                  <a:schemeClr val="dk1">
                    <a:alpha val="40000"/>
                  </a:schemeClr>
                </a:outerShdw>
              </a:effectLst>
            </a:endParaRPr>
          </a:p>
        </p:txBody>
      </p:sp>
      <p:pic>
        <p:nvPicPr>
          <p:cNvPr id="2" name="图片 1">
            <a:extLst>
              <a:ext uri="{FF2B5EF4-FFF2-40B4-BE49-F238E27FC236}">
                <a16:creationId xmlns:a16="http://schemas.microsoft.com/office/drawing/2014/main" id="{4551D94D-8010-4D76-ABF8-30349C37BCF6}"/>
              </a:ext>
            </a:extLst>
          </p:cNvPr>
          <p:cNvPicPr>
            <a:picLocks noChangeAspect="1"/>
          </p:cNvPicPr>
          <p:nvPr/>
        </p:nvPicPr>
        <p:blipFill>
          <a:blip r:embed="rId3"/>
          <a:stretch>
            <a:fillRect/>
          </a:stretch>
        </p:blipFill>
        <p:spPr>
          <a:xfrm>
            <a:off x="0" y="374311"/>
            <a:ext cx="9144000" cy="4841699"/>
          </a:xfrm>
          <a:prstGeom prst="rect">
            <a:avLst/>
          </a:prstGeom>
        </p:spPr>
      </p:pic>
    </p:spTree>
    <p:custDataLst>
      <p:tags r:id="rId1"/>
    </p:custDataLst>
    <p:extLst>
      <p:ext uri="{BB962C8B-B14F-4D97-AF65-F5344CB8AC3E}">
        <p14:creationId xmlns:p14="http://schemas.microsoft.com/office/powerpoint/2010/main" val="407636780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889686" y="4980"/>
            <a:ext cx="6917883" cy="369332"/>
          </a:xfrm>
          <a:prstGeom prst="rect">
            <a:avLst/>
          </a:prstGeom>
          <a:noFill/>
          <a:ln>
            <a:noFill/>
          </a:ln>
        </p:spPr>
        <p:txBody>
          <a:bodyPr wrap="square" rtlCol="0" anchor="t">
            <a:spAutoFit/>
          </a:bodyPr>
          <a:lstStyle/>
          <a:p>
            <a:r>
              <a:rPr lang="zh-CN" altLang="en-US" b="1" dirty="0"/>
              <a:t>在</a:t>
            </a:r>
            <a:r>
              <a:rPr lang="en-US" altLang="zh-CN" b="1" dirty="0"/>
              <a:t>IDEA</a:t>
            </a:r>
            <a:r>
              <a:rPr lang="zh-CN" altLang="en-US" b="1" dirty="0"/>
              <a:t>工具中修改代码，</a:t>
            </a:r>
            <a:r>
              <a:rPr lang="en-US" altLang="zh-CN" b="1" dirty="0"/>
              <a:t>commit</a:t>
            </a:r>
            <a:r>
              <a:rPr lang="zh-CN" altLang="en-US" b="1" dirty="0"/>
              <a:t>并编写</a:t>
            </a:r>
            <a:r>
              <a:rPr lang="en-US" altLang="zh-CN" b="1" dirty="0"/>
              <a:t>message</a:t>
            </a:r>
            <a:endParaRPr lang="zh-CN" altLang="en-US" sz="2000" dirty="0">
              <a:ln/>
              <a:solidFill>
                <a:schemeClr val="tx1"/>
              </a:solidFill>
              <a:effectLst>
                <a:outerShdw blurRad="38100" dist="19050" dir="2700000" algn="tl" rotWithShape="0">
                  <a:schemeClr val="dk1">
                    <a:alpha val="40000"/>
                  </a:schemeClr>
                </a:outerShdw>
              </a:effectLst>
            </a:endParaRPr>
          </a:p>
        </p:txBody>
      </p:sp>
      <p:pic>
        <p:nvPicPr>
          <p:cNvPr id="3" name="图片 2">
            <a:extLst>
              <a:ext uri="{FF2B5EF4-FFF2-40B4-BE49-F238E27FC236}">
                <a16:creationId xmlns:a16="http://schemas.microsoft.com/office/drawing/2014/main" id="{E0A1A530-B29D-4F73-8097-C0E17DDDF903}"/>
              </a:ext>
            </a:extLst>
          </p:cNvPr>
          <p:cNvPicPr>
            <a:picLocks noChangeAspect="1"/>
          </p:cNvPicPr>
          <p:nvPr/>
        </p:nvPicPr>
        <p:blipFill>
          <a:blip r:embed="rId3"/>
          <a:stretch>
            <a:fillRect/>
          </a:stretch>
        </p:blipFill>
        <p:spPr>
          <a:xfrm>
            <a:off x="0" y="374312"/>
            <a:ext cx="9144000" cy="4764208"/>
          </a:xfrm>
          <a:prstGeom prst="rect">
            <a:avLst/>
          </a:prstGeom>
        </p:spPr>
      </p:pic>
    </p:spTree>
    <p:custDataLst>
      <p:tags r:id="rId1"/>
    </p:custDataLst>
    <p:extLst>
      <p:ext uri="{BB962C8B-B14F-4D97-AF65-F5344CB8AC3E}">
        <p14:creationId xmlns:p14="http://schemas.microsoft.com/office/powerpoint/2010/main" val="196683199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889686" y="4980"/>
            <a:ext cx="6917883" cy="369332"/>
          </a:xfrm>
          <a:prstGeom prst="rect">
            <a:avLst/>
          </a:prstGeom>
          <a:noFill/>
          <a:ln>
            <a:noFill/>
          </a:ln>
        </p:spPr>
        <p:txBody>
          <a:bodyPr wrap="square" rtlCol="0" anchor="t">
            <a:spAutoFit/>
          </a:bodyPr>
          <a:lstStyle/>
          <a:p>
            <a:r>
              <a:rPr lang="zh-CN" altLang="en-US" b="1" dirty="0"/>
              <a:t>在</a:t>
            </a:r>
            <a:r>
              <a:rPr lang="en-US" altLang="zh-CN" b="1" dirty="0"/>
              <a:t>IDEA</a:t>
            </a:r>
            <a:r>
              <a:rPr lang="zh-CN" altLang="en-US" b="1" dirty="0"/>
              <a:t>工具中修改代码，选择</a:t>
            </a:r>
            <a:r>
              <a:rPr lang="en-US" altLang="zh-CN" b="1" dirty="0"/>
              <a:t>pull</a:t>
            </a:r>
            <a:r>
              <a:rPr lang="zh-CN" altLang="en-US" b="1" dirty="0"/>
              <a:t>进行更新代码操作</a:t>
            </a:r>
            <a:endParaRPr lang="zh-CN" altLang="en-US" sz="2000" dirty="0">
              <a:ln/>
              <a:solidFill>
                <a:schemeClr val="tx1"/>
              </a:solidFill>
              <a:effectLst>
                <a:outerShdw blurRad="38100" dist="19050" dir="2700000" algn="tl" rotWithShape="0">
                  <a:schemeClr val="dk1">
                    <a:alpha val="40000"/>
                  </a:schemeClr>
                </a:outerShdw>
              </a:effectLst>
            </a:endParaRPr>
          </a:p>
        </p:txBody>
      </p:sp>
      <p:pic>
        <p:nvPicPr>
          <p:cNvPr id="2" name="图片 1">
            <a:extLst>
              <a:ext uri="{FF2B5EF4-FFF2-40B4-BE49-F238E27FC236}">
                <a16:creationId xmlns:a16="http://schemas.microsoft.com/office/drawing/2014/main" id="{03377563-C53B-459A-82F4-1348A9B32C2A}"/>
              </a:ext>
            </a:extLst>
          </p:cNvPr>
          <p:cNvPicPr>
            <a:picLocks noChangeAspect="1"/>
          </p:cNvPicPr>
          <p:nvPr/>
        </p:nvPicPr>
        <p:blipFill>
          <a:blip r:embed="rId3"/>
          <a:stretch>
            <a:fillRect/>
          </a:stretch>
        </p:blipFill>
        <p:spPr>
          <a:xfrm>
            <a:off x="0" y="374312"/>
            <a:ext cx="9144000" cy="4764208"/>
          </a:xfrm>
          <a:prstGeom prst="rect">
            <a:avLst/>
          </a:prstGeom>
        </p:spPr>
      </p:pic>
    </p:spTree>
    <p:custDataLst>
      <p:tags r:id="rId1"/>
    </p:custDataLst>
    <p:extLst>
      <p:ext uri="{BB962C8B-B14F-4D97-AF65-F5344CB8AC3E}">
        <p14:creationId xmlns:p14="http://schemas.microsoft.com/office/powerpoint/2010/main" val="18452231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889686" y="4980"/>
            <a:ext cx="4533421" cy="707886"/>
          </a:xfrm>
          <a:prstGeom prst="rect">
            <a:avLst/>
          </a:prstGeom>
          <a:noFill/>
          <a:ln>
            <a:noFill/>
          </a:ln>
        </p:spPr>
        <p:txBody>
          <a:bodyPr wrap="square" rtlCol="0" anchor="t">
            <a:spAutoFit/>
          </a:bodyPr>
          <a:lstStyle/>
          <a:p>
            <a:r>
              <a:rPr lang="en-US" altLang="zh-CN" sz="2000" dirty="0">
                <a:latin typeface="方正兰亭粗黑简体" panose="02000000000000000000" pitchFamily="2" charset="-122"/>
                <a:ea typeface="方正兰亭粗黑简体" panose="02000000000000000000" pitchFamily="2" charset="-122"/>
              </a:rPr>
              <a:t>Git</a:t>
            </a:r>
            <a:r>
              <a:rPr lang="zh-CN" altLang="en-US" sz="2000" dirty="0">
                <a:latin typeface="方正兰亭粗黑简体" panose="02000000000000000000" pitchFamily="2" charset="-122"/>
                <a:ea typeface="方正兰亭粗黑简体" panose="02000000000000000000" pitchFamily="2" charset="-122"/>
              </a:rPr>
              <a:t>简介及安装</a:t>
            </a:r>
            <a:r>
              <a:rPr lang="en-US" altLang="zh-CN" sz="2000" dirty="0">
                <a:latin typeface="方正兰亭粗黑简体" panose="02000000000000000000" pitchFamily="2" charset="-122"/>
                <a:ea typeface="方正兰亭粗黑简体" panose="02000000000000000000" pitchFamily="2" charset="-122"/>
              </a:rPr>
              <a:t>—</a:t>
            </a:r>
            <a:r>
              <a:rPr lang="zh-CN" altLang="en-US" sz="2000" dirty="0">
                <a:latin typeface="方正兰亭粗黑简体" panose="02000000000000000000" pitchFamily="2" charset="-122"/>
                <a:ea typeface="方正兰亭粗黑简体" panose="02000000000000000000" pitchFamily="2" charset="-122"/>
              </a:rPr>
              <a:t>集中管理型版本控制</a:t>
            </a:r>
          </a:p>
          <a:p>
            <a:pPr algn="ctr"/>
            <a:r>
              <a:rPr lang="zh-CN" altLang="en-US" sz="2000" dirty="0">
                <a:ln/>
                <a:effectLst>
                  <a:outerShdw blurRad="38100" dist="19050" dir="2700000" algn="tl" rotWithShape="0">
                    <a:schemeClr val="dk1">
                      <a:alpha val="40000"/>
                    </a:schemeClr>
                  </a:outerShdw>
                </a:effectLst>
              </a:rPr>
              <a:t> </a:t>
            </a:r>
            <a:endParaRPr lang="zh-CN" altLang="en-US" sz="2000" dirty="0">
              <a:ln/>
              <a:solidFill>
                <a:schemeClr val="tx1"/>
              </a:solidFill>
              <a:effectLst>
                <a:outerShdw blurRad="38100" dist="19050" dir="2700000" algn="tl" rotWithShape="0">
                  <a:schemeClr val="dk1">
                    <a:alpha val="40000"/>
                  </a:schemeClr>
                </a:outerShdw>
              </a:effectLst>
            </a:endParaRPr>
          </a:p>
        </p:txBody>
      </p:sp>
      <p:grpSp>
        <p:nvGrpSpPr>
          <p:cNvPr id="13" name="组合 12">
            <a:extLst>
              <a:ext uri="{FF2B5EF4-FFF2-40B4-BE49-F238E27FC236}">
                <a16:creationId xmlns:a16="http://schemas.microsoft.com/office/drawing/2014/main" id="{BDA60286-59EC-4C62-9678-13DF55B6B7DB}"/>
              </a:ext>
            </a:extLst>
          </p:cNvPr>
          <p:cNvGrpSpPr/>
          <p:nvPr/>
        </p:nvGrpSpPr>
        <p:grpSpPr>
          <a:xfrm>
            <a:off x="1187624" y="533808"/>
            <a:ext cx="6451698" cy="1642099"/>
            <a:chOff x="1299578" y="1891193"/>
            <a:chExt cx="6451698" cy="1642099"/>
          </a:xfrm>
        </p:grpSpPr>
        <p:sp>
          <p:nvSpPr>
            <p:cNvPr id="24" name="流程图: 磁盘 23">
              <a:extLst>
                <a:ext uri="{FF2B5EF4-FFF2-40B4-BE49-F238E27FC236}">
                  <a16:creationId xmlns:a16="http://schemas.microsoft.com/office/drawing/2014/main" id="{3C284D06-96A7-4D90-9C99-35DA81FCD2B1}"/>
                </a:ext>
              </a:extLst>
            </p:cNvPr>
            <p:cNvSpPr/>
            <p:nvPr/>
          </p:nvSpPr>
          <p:spPr>
            <a:xfrm>
              <a:off x="3779912" y="2348880"/>
              <a:ext cx="1428177" cy="850925"/>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Subversion</a:t>
              </a:r>
              <a:endParaRPr lang="zh-CN" altLang="en-US" dirty="0"/>
            </a:p>
          </p:txBody>
        </p:sp>
        <p:pic>
          <p:nvPicPr>
            <p:cNvPr id="25" name="图片 24">
              <a:extLst>
                <a:ext uri="{FF2B5EF4-FFF2-40B4-BE49-F238E27FC236}">
                  <a16:creationId xmlns:a16="http://schemas.microsoft.com/office/drawing/2014/main" id="{30101E5C-C2A4-4385-B2F5-1D03E857568C}"/>
                </a:ext>
              </a:extLst>
            </p:cNvPr>
            <p:cNvPicPr>
              <a:picLocks noChangeAspect="1"/>
            </p:cNvPicPr>
            <p:nvPr/>
          </p:nvPicPr>
          <p:blipFill>
            <a:blip r:embed="rId3"/>
            <a:stretch>
              <a:fillRect/>
            </a:stretch>
          </p:blipFill>
          <p:spPr>
            <a:xfrm>
              <a:off x="1530090" y="2220737"/>
              <a:ext cx="576064" cy="1248139"/>
            </a:xfrm>
            <a:prstGeom prst="rect">
              <a:avLst/>
            </a:prstGeom>
          </p:spPr>
        </p:pic>
        <p:cxnSp>
          <p:nvCxnSpPr>
            <p:cNvPr id="26" name="直接箭头连接符 25">
              <a:extLst>
                <a:ext uri="{FF2B5EF4-FFF2-40B4-BE49-F238E27FC236}">
                  <a16:creationId xmlns:a16="http://schemas.microsoft.com/office/drawing/2014/main" id="{466A0BE9-EE7B-47C4-88C7-F02A1A00400E}"/>
                </a:ext>
              </a:extLst>
            </p:cNvPr>
            <p:cNvCxnSpPr/>
            <p:nvPr/>
          </p:nvCxnSpPr>
          <p:spPr>
            <a:xfrm flipV="1">
              <a:off x="2190145" y="2702370"/>
              <a:ext cx="1440160" cy="1158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26">
              <a:extLst>
                <a:ext uri="{FF2B5EF4-FFF2-40B4-BE49-F238E27FC236}">
                  <a16:creationId xmlns:a16="http://schemas.microsoft.com/office/drawing/2014/main" id="{2A6CEFC5-A4F7-4028-9E78-2813DEDDF6D7}"/>
                </a:ext>
              </a:extLst>
            </p:cNvPr>
            <p:cNvCxnSpPr/>
            <p:nvPr/>
          </p:nvCxnSpPr>
          <p:spPr>
            <a:xfrm flipH="1">
              <a:off x="2100562" y="2938466"/>
              <a:ext cx="1529743" cy="1250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a:extLst>
                <a:ext uri="{FF2B5EF4-FFF2-40B4-BE49-F238E27FC236}">
                  <a16:creationId xmlns:a16="http://schemas.microsoft.com/office/drawing/2014/main" id="{E6D2DAC5-CBDD-4AC6-BADF-3541B23ED8A9}"/>
                </a:ext>
              </a:extLst>
            </p:cNvPr>
            <p:cNvCxnSpPr/>
            <p:nvPr/>
          </p:nvCxnSpPr>
          <p:spPr>
            <a:xfrm flipV="1">
              <a:off x="5297673" y="2673127"/>
              <a:ext cx="1440160" cy="1158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9" name="直接箭头连接符 28">
              <a:extLst>
                <a:ext uri="{FF2B5EF4-FFF2-40B4-BE49-F238E27FC236}">
                  <a16:creationId xmlns:a16="http://schemas.microsoft.com/office/drawing/2014/main" id="{CFDB6098-7820-4D96-8BBA-B687414719EF}"/>
                </a:ext>
              </a:extLst>
            </p:cNvPr>
            <p:cNvCxnSpPr/>
            <p:nvPr/>
          </p:nvCxnSpPr>
          <p:spPr>
            <a:xfrm flipH="1">
              <a:off x="5208090" y="2909223"/>
              <a:ext cx="1529743" cy="1250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30" name="图片 29">
              <a:extLst>
                <a:ext uri="{FF2B5EF4-FFF2-40B4-BE49-F238E27FC236}">
                  <a16:creationId xmlns:a16="http://schemas.microsoft.com/office/drawing/2014/main" id="{1F39C5A9-AC88-4DB9-827B-1254C7144C57}"/>
                </a:ext>
              </a:extLst>
            </p:cNvPr>
            <p:cNvPicPr>
              <a:picLocks noChangeAspect="1"/>
            </p:cNvPicPr>
            <p:nvPr/>
          </p:nvPicPr>
          <p:blipFill>
            <a:blip r:embed="rId3"/>
            <a:stretch>
              <a:fillRect/>
            </a:stretch>
          </p:blipFill>
          <p:spPr>
            <a:xfrm>
              <a:off x="6821824" y="2285153"/>
              <a:ext cx="576064" cy="1248139"/>
            </a:xfrm>
            <a:prstGeom prst="rect">
              <a:avLst/>
            </a:prstGeom>
          </p:spPr>
        </p:pic>
        <p:sp>
          <p:nvSpPr>
            <p:cNvPr id="31" name="文本框 30">
              <a:extLst>
                <a:ext uri="{FF2B5EF4-FFF2-40B4-BE49-F238E27FC236}">
                  <a16:creationId xmlns:a16="http://schemas.microsoft.com/office/drawing/2014/main" id="{7CDEB137-86EA-4D20-86F9-27A4DE061A2A}"/>
                </a:ext>
              </a:extLst>
            </p:cNvPr>
            <p:cNvSpPr txBox="1"/>
            <p:nvPr/>
          </p:nvSpPr>
          <p:spPr>
            <a:xfrm>
              <a:off x="2318817" y="2252291"/>
              <a:ext cx="1176925" cy="461665"/>
            </a:xfrm>
            <a:prstGeom prst="rect">
              <a:avLst/>
            </a:prstGeom>
            <a:noFill/>
          </p:spPr>
          <p:txBody>
            <a:bodyPr wrap="none" rtlCol="0">
              <a:spAutoFit/>
            </a:bodyPr>
            <a:lstStyle/>
            <a:p>
              <a:r>
                <a:rPr lang="en-US" altLang="zh-CN" sz="2400" dirty="0">
                  <a:solidFill>
                    <a:schemeClr val="tx2">
                      <a:lumMod val="75000"/>
                    </a:schemeClr>
                  </a:solidFill>
                </a:rPr>
                <a:t>commit</a:t>
              </a:r>
              <a:endParaRPr lang="zh-CN" altLang="en-US" sz="2400" dirty="0">
                <a:solidFill>
                  <a:schemeClr val="tx2">
                    <a:lumMod val="75000"/>
                  </a:schemeClr>
                </a:solidFill>
              </a:endParaRPr>
            </a:p>
          </p:txBody>
        </p:sp>
        <p:sp>
          <p:nvSpPr>
            <p:cNvPr id="32" name="文本框 31">
              <a:extLst>
                <a:ext uri="{FF2B5EF4-FFF2-40B4-BE49-F238E27FC236}">
                  <a16:creationId xmlns:a16="http://schemas.microsoft.com/office/drawing/2014/main" id="{551E2B9B-A63F-492E-8D76-CAB4DFE9FCD5}"/>
                </a:ext>
              </a:extLst>
            </p:cNvPr>
            <p:cNvSpPr txBox="1"/>
            <p:nvPr/>
          </p:nvSpPr>
          <p:spPr>
            <a:xfrm>
              <a:off x="5384498" y="2816690"/>
              <a:ext cx="1176925" cy="461665"/>
            </a:xfrm>
            <a:prstGeom prst="rect">
              <a:avLst/>
            </a:prstGeom>
            <a:noFill/>
          </p:spPr>
          <p:txBody>
            <a:bodyPr wrap="none" rtlCol="0">
              <a:spAutoFit/>
            </a:bodyPr>
            <a:lstStyle/>
            <a:p>
              <a:r>
                <a:rPr lang="en-US" altLang="zh-CN" sz="2400" dirty="0">
                  <a:solidFill>
                    <a:schemeClr val="tx2">
                      <a:lumMod val="75000"/>
                    </a:schemeClr>
                  </a:solidFill>
                </a:rPr>
                <a:t>commit</a:t>
              </a:r>
              <a:endParaRPr lang="zh-CN" altLang="en-US" sz="2400" dirty="0">
                <a:solidFill>
                  <a:schemeClr val="tx2">
                    <a:lumMod val="75000"/>
                  </a:schemeClr>
                </a:solidFill>
              </a:endParaRPr>
            </a:p>
          </p:txBody>
        </p:sp>
        <p:sp>
          <p:nvSpPr>
            <p:cNvPr id="33" name="文本框 32">
              <a:extLst>
                <a:ext uri="{FF2B5EF4-FFF2-40B4-BE49-F238E27FC236}">
                  <a16:creationId xmlns:a16="http://schemas.microsoft.com/office/drawing/2014/main" id="{CF816593-68BC-427E-9332-BF2075629CCD}"/>
                </a:ext>
              </a:extLst>
            </p:cNvPr>
            <p:cNvSpPr txBox="1"/>
            <p:nvPr/>
          </p:nvSpPr>
          <p:spPr>
            <a:xfrm>
              <a:off x="2318816" y="2874999"/>
              <a:ext cx="1417376" cy="461665"/>
            </a:xfrm>
            <a:prstGeom prst="rect">
              <a:avLst/>
            </a:prstGeom>
            <a:noFill/>
          </p:spPr>
          <p:txBody>
            <a:bodyPr wrap="none" rtlCol="0">
              <a:spAutoFit/>
            </a:bodyPr>
            <a:lstStyle/>
            <a:p>
              <a:r>
                <a:rPr lang="en-US" altLang="zh-CN" sz="2400" dirty="0">
                  <a:solidFill>
                    <a:schemeClr val="tx2">
                      <a:lumMod val="75000"/>
                    </a:schemeClr>
                  </a:solidFill>
                </a:rPr>
                <a:t>checkout</a:t>
              </a:r>
              <a:endParaRPr lang="zh-CN" altLang="en-US" sz="2400" dirty="0">
                <a:solidFill>
                  <a:schemeClr val="tx2">
                    <a:lumMod val="75000"/>
                  </a:schemeClr>
                </a:solidFill>
              </a:endParaRPr>
            </a:p>
          </p:txBody>
        </p:sp>
        <p:sp>
          <p:nvSpPr>
            <p:cNvPr id="34" name="文本框 33">
              <a:extLst>
                <a:ext uri="{FF2B5EF4-FFF2-40B4-BE49-F238E27FC236}">
                  <a16:creationId xmlns:a16="http://schemas.microsoft.com/office/drawing/2014/main" id="{6D0C33FB-F84C-477C-B021-0222660A87EF}"/>
                </a:ext>
              </a:extLst>
            </p:cNvPr>
            <p:cNvSpPr txBox="1"/>
            <p:nvPr/>
          </p:nvSpPr>
          <p:spPr>
            <a:xfrm>
              <a:off x="5243315" y="2248395"/>
              <a:ext cx="1417376" cy="461665"/>
            </a:xfrm>
            <a:prstGeom prst="rect">
              <a:avLst/>
            </a:prstGeom>
            <a:noFill/>
          </p:spPr>
          <p:txBody>
            <a:bodyPr wrap="none" rtlCol="0">
              <a:spAutoFit/>
            </a:bodyPr>
            <a:lstStyle/>
            <a:p>
              <a:r>
                <a:rPr lang="en-US" altLang="zh-CN" sz="2400" dirty="0">
                  <a:solidFill>
                    <a:schemeClr val="tx2">
                      <a:lumMod val="75000"/>
                    </a:schemeClr>
                  </a:solidFill>
                </a:rPr>
                <a:t>checkout</a:t>
              </a:r>
              <a:endParaRPr lang="zh-CN" altLang="en-US" sz="2400" dirty="0">
                <a:solidFill>
                  <a:schemeClr val="tx2">
                    <a:lumMod val="75000"/>
                  </a:schemeClr>
                </a:solidFill>
              </a:endParaRPr>
            </a:p>
          </p:txBody>
        </p:sp>
        <p:sp>
          <p:nvSpPr>
            <p:cNvPr id="35" name="文本框 34">
              <a:extLst>
                <a:ext uri="{FF2B5EF4-FFF2-40B4-BE49-F238E27FC236}">
                  <a16:creationId xmlns:a16="http://schemas.microsoft.com/office/drawing/2014/main" id="{12CC9727-7AD7-4E6A-91FB-6052C16DA4B9}"/>
                </a:ext>
              </a:extLst>
            </p:cNvPr>
            <p:cNvSpPr txBox="1"/>
            <p:nvPr/>
          </p:nvSpPr>
          <p:spPr>
            <a:xfrm>
              <a:off x="6625647" y="1978409"/>
              <a:ext cx="1125629" cy="400110"/>
            </a:xfrm>
            <a:prstGeom prst="rect">
              <a:avLst/>
            </a:prstGeom>
            <a:noFill/>
          </p:spPr>
          <p:txBody>
            <a:bodyPr wrap="none" rtlCol="0">
              <a:spAutoFit/>
            </a:bodyPr>
            <a:lstStyle/>
            <a:p>
              <a:r>
                <a:rPr lang="zh-CN" altLang="en-US" sz="2000" dirty="0">
                  <a:solidFill>
                    <a:schemeClr val="tx2">
                      <a:lumMod val="75000"/>
                    </a:schemeClr>
                  </a:solidFill>
                </a:rPr>
                <a:t>开发者</a:t>
              </a:r>
              <a:r>
                <a:rPr lang="en-US" altLang="zh-CN" sz="2000" dirty="0">
                  <a:solidFill>
                    <a:schemeClr val="tx2">
                      <a:lumMod val="75000"/>
                    </a:schemeClr>
                  </a:solidFill>
                </a:rPr>
                <a:t>B</a:t>
              </a:r>
              <a:endParaRPr lang="zh-CN" altLang="en-US" sz="2000" dirty="0">
                <a:solidFill>
                  <a:schemeClr val="tx2">
                    <a:lumMod val="75000"/>
                  </a:schemeClr>
                </a:solidFill>
              </a:endParaRPr>
            </a:p>
          </p:txBody>
        </p:sp>
        <p:sp>
          <p:nvSpPr>
            <p:cNvPr id="36" name="文本框 35">
              <a:extLst>
                <a:ext uri="{FF2B5EF4-FFF2-40B4-BE49-F238E27FC236}">
                  <a16:creationId xmlns:a16="http://schemas.microsoft.com/office/drawing/2014/main" id="{DC575FEC-9F19-42A7-AB13-DD28482C03EE}"/>
                </a:ext>
              </a:extLst>
            </p:cNvPr>
            <p:cNvSpPr txBox="1"/>
            <p:nvPr/>
          </p:nvSpPr>
          <p:spPr>
            <a:xfrm>
              <a:off x="1299578" y="1891193"/>
              <a:ext cx="1125629" cy="400110"/>
            </a:xfrm>
            <a:prstGeom prst="rect">
              <a:avLst/>
            </a:prstGeom>
            <a:noFill/>
          </p:spPr>
          <p:txBody>
            <a:bodyPr wrap="none" rtlCol="0">
              <a:spAutoFit/>
            </a:bodyPr>
            <a:lstStyle/>
            <a:p>
              <a:r>
                <a:rPr lang="zh-CN" altLang="en-US" sz="2000" dirty="0">
                  <a:solidFill>
                    <a:schemeClr val="tx2">
                      <a:lumMod val="75000"/>
                    </a:schemeClr>
                  </a:solidFill>
                </a:rPr>
                <a:t>开发者</a:t>
              </a:r>
              <a:r>
                <a:rPr lang="en-US" altLang="zh-CN" sz="2000" dirty="0">
                  <a:solidFill>
                    <a:schemeClr val="tx2">
                      <a:lumMod val="75000"/>
                    </a:schemeClr>
                  </a:solidFill>
                </a:rPr>
                <a:t>A</a:t>
              </a:r>
              <a:endParaRPr lang="zh-CN" altLang="en-US" sz="2000" dirty="0">
                <a:solidFill>
                  <a:schemeClr val="tx2">
                    <a:lumMod val="75000"/>
                  </a:schemeClr>
                </a:solidFill>
              </a:endParaRPr>
            </a:p>
          </p:txBody>
        </p:sp>
      </p:grpSp>
      <p:sp>
        <p:nvSpPr>
          <p:cNvPr id="37" name="矩形 36">
            <a:extLst>
              <a:ext uri="{FF2B5EF4-FFF2-40B4-BE49-F238E27FC236}">
                <a16:creationId xmlns:a16="http://schemas.microsoft.com/office/drawing/2014/main" id="{2522606E-4254-4F03-B377-26A5A4B5535A}"/>
              </a:ext>
            </a:extLst>
          </p:cNvPr>
          <p:cNvSpPr/>
          <p:nvPr/>
        </p:nvSpPr>
        <p:spPr>
          <a:xfrm>
            <a:off x="1223497" y="2173471"/>
            <a:ext cx="6946510" cy="461665"/>
          </a:xfrm>
          <a:prstGeom prst="rect">
            <a:avLst/>
          </a:prstGeom>
        </p:spPr>
        <p:txBody>
          <a:bodyPr wrap="square">
            <a:spAutoFit/>
          </a:bodyPr>
          <a:lstStyle/>
          <a:p>
            <a:r>
              <a:rPr lang="zh-CN" altLang="en-US" sz="2400" dirty="0">
                <a:solidFill>
                  <a:srgbClr val="007C6A"/>
                </a:solidFill>
              </a:rPr>
              <a:t>经典的集中管理型（</a:t>
            </a:r>
            <a:r>
              <a:rPr lang="en-US" altLang="zh-CN" sz="2400" dirty="0">
                <a:solidFill>
                  <a:srgbClr val="007C6A"/>
                </a:solidFill>
              </a:rPr>
              <a:t>CVS</a:t>
            </a:r>
            <a:r>
              <a:rPr lang="zh-CN" altLang="en-US" sz="2400" dirty="0">
                <a:solidFill>
                  <a:srgbClr val="007C6A"/>
                </a:solidFill>
              </a:rPr>
              <a:t>、</a:t>
            </a:r>
            <a:r>
              <a:rPr lang="en-US" altLang="zh-CN" sz="2400" dirty="0">
                <a:solidFill>
                  <a:srgbClr val="007C6A"/>
                </a:solidFill>
              </a:rPr>
              <a:t>VSS</a:t>
            </a:r>
            <a:r>
              <a:rPr lang="zh-CN" altLang="en-US" sz="2400" dirty="0">
                <a:solidFill>
                  <a:srgbClr val="007C6A"/>
                </a:solidFill>
              </a:rPr>
              <a:t>、</a:t>
            </a:r>
            <a:r>
              <a:rPr lang="en-US" altLang="zh-CN" sz="2400" dirty="0">
                <a:solidFill>
                  <a:srgbClr val="007C6A"/>
                </a:solidFill>
              </a:rPr>
              <a:t>SVN</a:t>
            </a:r>
            <a:r>
              <a:rPr lang="zh-CN" altLang="en-US" sz="2400" dirty="0">
                <a:solidFill>
                  <a:srgbClr val="007C6A"/>
                </a:solidFill>
              </a:rPr>
              <a:t>）</a:t>
            </a:r>
            <a:endParaRPr lang="en-US" altLang="zh-CN" sz="2400" dirty="0">
              <a:solidFill>
                <a:srgbClr val="007C6A"/>
              </a:solidFill>
            </a:endParaRPr>
          </a:p>
        </p:txBody>
      </p:sp>
      <p:sp>
        <p:nvSpPr>
          <p:cNvPr id="38" name="文本框 37">
            <a:extLst>
              <a:ext uri="{FF2B5EF4-FFF2-40B4-BE49-F238E27FC236}">
                <a16:creationId xmlns:a16="http://schemas.microsoft.com/office/drawing/2014/main" id="{2773CCB4-6EF5-4A5A-AD95-4C79C1C73358}"/>
              </a:ext>
            </a:extLst>
          </p:cNvPr>
          <p:cNvSpPr txBox="1"/>
          <p:nvPr/>
        </p:nvSpPr>
        <p:spPr>
          <a:xfrm>
            <a:off x="1223497" y="3160523"/>
            <a:ext cx="7347479" cy="1577597"/>
          </a:xfrm>
          <a:prstGeom prst="rect">
            <a:avLst/>
          </a:prstGeom>
          <a:noFill/>
        </p:spPr>
        <p:txBody>
          <a:bodyPr wrap="square" lIns="38341" tIns="19170" rIns="38341" bIns="19170" rtlCol="0">
            <a:spAutoFit/>
          </a:bodyPr>
          <a:lstStyle/>
          <a:p>
            <a:pPr>
              <a:lnSpc>
                <a:spcPct val="125000"/>
              </a:lnSpc>
            </a:pPr>
            <a:r>
              <a:rPr lang="zh-CN" altLang="en-US" sz="2000" dirty="0">
                <a:solidFill>
                  <a:srgbClr val="007C6A"/>
                </a:solidFill>
                <a:latin typeface="微软雅黑" panose="020B0503020204020204" pitchFamily="34" charset="-122"/>
                <a:ea typeface="微软雅黑" panose="020B0503020204020204" pitchFamily="34" charset="-122"/>
              </a:rPr>
              <a:t>特点：</a:t>
            </a:r>
          </a:p>
          <a:p>
            <a:pPr>
              <a:lnSpc>
                <a:spcPct val="125000"/>
              </a:lnSpc>
            </a:pPr>
            <a:r>
              <a:rPr lang="en-US" altLang="zh-CN" sz="2000" dirty="0">
                <a:solidFill>
                  <a:srgbClr val="007C6A"/>
                </a:solidFill>
                <a:latin typeface="微软雅黑" panose="020B0503020204020204" pitchFamily="34" charset="-122"/>
                <a:ea typeface="微软雅黑" panose="020B0503020204020204" pitchFamily="34" charset="-122"/>
              </a:rPr>
              <a:t> 	</a:t>
            </a:r>
            <a:r>
              <a:rPr lang="zh-CN" altLang="en-US" sz="2000" dirty="0">
                <a:solidFill>
                  <a:srgbClr val="007C6A"/>
                </a:solidFill>
                <a:latin typeface="微软雅黑" panose="020B0503020204020204" pitchFamily="34" charset="-122"/>
                <a:ea typeface="微软雅黑" panose="020B0503020204020204" pitchFamily="34" charset="-122"/>
              </a:rPr>
              <a:t>实现了大部分开发中对版本管理的需求</a:t>
            </a:r>
            <a:endParaRPr lang="en-US" altLang="zh-CN" sz="2000" dirty="0">
              <a:solidFill>
                <a:srgbClr val="007C6A"/>
              </a:solidFill>
              <a:latin typeface="微软雅黑" panose="020B0503020204020204" pitchFamily="34" charset="-122"/>
              <a:ea typeface="微软雅黑" panose="020B0503020204020204" pitchFamily="34" charset="-122"/>
            </a:endParaRPr>
          </a:p>
          <a:p>
            <a:pPr>
              <a:lnSpc>
                <a:spcPct val="125000"/>
              </a:lnSpc>
            </a:pPr>
            <a:r>
              <a:rPr lang="en-US" altLang="zh-CN" sz="2000" dirty="0">
                <a:solidFill>
                  <a:srgbClr val="007C6A"/>
                </a:solidFill>
                <a:latin typeface="微软雅黑" panose="020B0503020204020204" pitchFamily="34" charset="-122"/>
                <a:ea typeface="微软雅黑" panose="020B0503020204020204" pitchFamily="34" charset="-122"/>
              </a:rPr>
              <a:t>	</a:t>
            </a:r>
            <a:r>
              <a:rPr lang="zh-CN" altLang="en-US" sz="2000" dirty="0">
                <a:solidFill>
                  <a:srgbClr val="007C6A"/>
                </a:solidFill>
                <a:latin typeface="微软雅黑" panose="020B0503020204020204" pitchFamily="34" charset="-122"/>
                <a:ea typeface="微软雅黑" panose="020B0503020204020204" pitchFamily="34" charset="-122"/>
              </a:rPr>
              <a:t>结构简单，上手容易。</a:t>
            </a:r>
            <a:endParaRPr lang="en-US" altLang="zh-CN" sz="2000" dirty="0">
              <a:solidFill>
                <a:srgbClr val="007C6A"/>
              </a:solidFill>
              <a:latin typeface="微软雅黑" panose="020B0503020204020204" pitchFamily="34" charset="-122"/>
              <a:ea typeface="微软雅黑" panose="020B0503020204020204" pitchFamily="34" charset="-122"/>
            </a:endParaRPr>
          </a:p>
          <a:p>
            <a:pPr>
              <a:lnSpc>
                <a:spcPct val="125000"/>
              </a:lnSpc>
            </a:pPr>
            <a:r>
              <a:rPr lang="en-US" altLang="zh-CN" sz="2000" dirty="0">
                <a:solidFill>
                  <a:srgbClr val="007C6A"/>
                </a:solidFill>
                <a:latin typeface="微软雅黑" panose="020B0503020204020204" pitchFamily="34" charset="-122"/>
                <a:ea typeface="微软雅黑" panose="020B0503020204020204" pitchFamily="34" charset="-122"/>
              </a:rPr>
              <a:t>	</a:t>
            </a:r>
          </a:p>
        </p:txBody>
      </p:sp>
    </p:spTree>
    <p:custDataLst>
      <p:tags r:id="rId1"/>
    </p:custDataLst>
    <p:extLst>
      <p:ext uri="{BB962C8B-B14F-4D97-AF65-F5344CB8AC3E}">
        <p14:creationId xmlns:p14="http://schemas.microsoft.com/office/powerpoint/2010/main" val="51933440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889686" y="4980"/>
            <a:ext cx="6917883" cy="369332"/>
          </a:xfrm>
          <a:prstGeom prst="rect">
            <a:avLst/>
          </a:prstGeom>
          <a:noFill/>
          <a:ln>
            <a:noFill/>
          </a:ln>
        </p:spPr>
        <p:txBody>
          <a:bodyPr wrap="square" rtlCol="0" anchor="t">
            <a:spAutoFit/>
          </a:bodyPr>
          <a:lstStyle/>
          <a:p>
            <a:r>
              <a:rPr lang="zh-CN" altLang="en-US" b="1" dirty="0"/>
              <a:t>在</a:t>
            </a:r>
            <a:r>
              <a:rPr lang="en-US" altLang="zh-CN" b="1" dirty="0"/>
              <a:t>IDEA</a:t>
            </a:r>
            <a:r>
              <a:rPr lang="zh-CN" altLang="en-US" b="1" dirty="0"/>
              <a:t>工具中修改代码，</a:t>
            </a:r>
            <a:r>
              <a:rPr lang="en-US" altLang="zh-CN" b="1" dirty="0"/>
              <a:t>push</a:t>
            </a:r>
            <a:r>
              <a:rPr lang="zh-CN" altLang="en-US" b="1" dirty="0"/>
              <a:t>到远程</a:t>
            </a:r>
            <a:r>
              <a:rPr lang="en-US" altLang="zh-CN" b="1" dirty="0" err="1"/>
              <a:t>Github</a:t>
            </a:r>
            <a:r>
              <a:rPr lang="zh-CN" altLang="en-US" b="1" dirty="0"/>
              <a:t>库</a:t>
            </a:r>
            <a:endParaRPr lang="zh-CN" altLang="en-US" sz="2000" dirty="0">
              <a:ln/>
              <a:solidFill>
                <a:schemeClr val="tx1"/>
              </a:solidFill>
              <a:effectLst>
                <a:outerShdw blurRad="38100" dist="19050" dir="2700000" algn="tl" rotWithShape="0">
                  <a:schemeClr val="dk1">
                    <a:alpha val="40000"/>
                  </a:schemeClr>
                </a:outerShdw>
              </a:effectLst>
            </a:endParaRPr>
          </a:p>
        </p:txBody>
      </p:sp>
      <p:pic>
        <p:nvPicPr>
          <p:cNvPr id="3" name="图片 2">
            <a:extLst>
              <a:ext uri="{FF2B5EF4-FFF2-40B4-BE49-F238E27FC236}">
                <a16:creationId xmlns:a16="http://schemas.microsoft.com/office/drawing/2014/main" id="{88A5EA50-7109-46BA-939C-DF1452DA62E4}"/>
              </a:ext>
            </a:extLst>
          </p:cNvPr>
          <p:cNvPicPr>
            <a:picLocks noChangeAspect="1"/>
          </p:cNvPicPr>
          <p:nvPr/>
        </p:nvPicPr>
        <p:blipFill>
          <a:blip r:embed="rId3"/>
          <a:stretch>
            <a:fillRect/>
          </a:stretch>
        </p:blipFill>
        <p:spPr>
          <a:xfrm>
            <a:off x="0" y="404510"/>
            <a:ext cx="4476928" cy="4738990"/>
          </a:xfrm>
          <a:prstGeom prst="rect">
            <a:avLst/>
          </a:prstGeom>
        </p:spPr>
      </p:pic>
      <p:pic>
        <p:nvPicPr>
          <p:cNvPr id="4" name="图片 3">
            <a:extLst>
              <a:ext uri="{FF2B5EF4-FFF2-40B4-BE49-F238E27FC236}">
                <a16:creationId xmlns:a16="http://schemas.microsoft.com/office/drawing/2014/main" id="{ED204992-7885-481D-91CE-5C04E79D5B8A}"/>
              </a:ext>
            </a:extLst>
          </p:cNvPr>
          <p:cNvPicPr>
            <a:picLocks noChangeAspect="1"/>
          </p:cNvPicPr>
          <p:nvPr/>
        </p:nvPicPr>
        <p:blipFill>
          <a:blip r:embed="rId4"/>
          <a:stretch>
            <a:fillRect/>
          </a:stretch>
        </p:blipFill>
        <p:spPr>
          <a:xfrm>
            <a:off x="5136022" y="374312"/>
            <a:ext cx="4007978" cy="4769188"/>
          </a:xfrm>
          <a:prstGeom prst="rect">
            <a:avLst/>
          </a:prstGeom>
        </p:spPr>
      </p:pic>
      <p:sp>
        <p:nvSpPr>
          <p:cNvPr id="6" name="箭头: 右 5">
            <a:extLst>
              <a:ext uri="{FF2B5EF4-FFF2-40B4-BE49-F238E27FC236}">
                <a16:creationId xmlns:a16="http://schemas.microsoft.com/office/drawing/2014/main" id="{08B751EB-4305-47D5-B585-9FEC1449CBD4}"/>
              </a:ext>
            </a:extLst>
          </p:cNvPr>
          <p:cNvSpPr/>
          <p:nvPr/>
        </p:nvSpPr>
        <p:spPr>
          <a:xfrm>
            <a:off x="4520725" y="2896054"/>
            <a:ext cx="571500" cy="3693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extLst>
      <p:ext uri="{BB962C8B-B14F-4D97-AF65-F5344CB8AC3E}">
        <p14:creationId xmlns:p14="http://schemas.microsoft.com/office/powerpoint/2010/main" val="15568075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889686" y="4980"/>
            <a:ext cx="6917883" cy="369332"/>
          </a:xfrm>
          <a:prstGeom prst="rect">
            <a:avLst/>
          </a:prstGeom>
          <a:noFill/>
          <a:ln>
            <a:noFill/>
          </a:ln>
        </p:spPr>
        <p:txBody>
          <a:bodyPr wrap="square" rtlCol="0" anchor="t">
            <a:spAutoFit/>
          </a:bodyPr>
          <a:lstStyle/>
          <a:p>
            <a:r>
              <a:rPr lang="zh-CN" altLang="en-US" b="1" dirty="0"/>
              <a:t>在</a:t>
            </a:r>
            <a:r>
              <a:rPr lang="en-US" altLang="zh-CN" b="1" dirty="0"/>
              <a:t>IDEA</a:t>
            </a:r>
            <a:r>
              <a:rPr lang="zh-CN" altLang="en-US" b="1" dirty="0"/>
              <a:t>工具解决代码冲突</a:t>
            </a:r>
            <a:r>
              <a:rPr lang="en-US" altLang="zh-CN" b="1" dirty="0"/>
              <a:t>+merge</a:t>
            </a:r>
            <a:r>
              <a:rPr lang="zh-CN" altLang="en-US" b="1" dirty="0"/>
              <a:t>演示</a:t>
            </a:r>
            <a:endParaRPr lang="zh-CN" altLang="en-US" sz="2000" dirty="0">
              <a:ln/>
              <a:solidFill>
                <a:schemeClr val="tx1"/>
              </a:solidFill>
              <a:effectLst>
                <a:outerShdw blurRad="38100" dist="19050" dir="2700000" algn="tl" rotWithShape="0">
                  <a:schemeClr val="dk1">
                    <a:alpha val="40000"/>
                  </a:schemeClr>
                </a:outerShdw>
              </a:effectLst>
            </a:endParaRPr>
          </a:p>
        </p:txBody>
      </p:sp>
      <p:pic>
        <p:nvPicPr>
          <p:cNvPr id="2" name="图片 1">
            <a:extLst>
              <a:ext uri="{FF2B5EF4-FFF2-40B4-BE49-F238E27FC236}">
                <a16:creationId xmlns:a16="http://schemas.microsoft.com/office/drawing/2014/main" id="{D4929857-BD7A-4543-AFB2-572CB6F83CB5}"/>
              </a:ext>
            </a:extLst>
          </p:cNvPr>
          <p:cNvPicPr>
            <a:picLocks noChangeAspect="1"/>
          </p:cNvPicPr>
          <p:nvPr/>
        </p:nvPicPr>
        <p:blipFill>
          <a:blip r:embed="rId3"/>
          <a:stretch>
            <a:fillRect/>
          </a:stretch>
        </p:blipFill>
        <p:spPr>
          <a:xfrm>
            <a:off x="0" y="1257300"/>
            <a:ext cx="9144000" cy="3886200"/>
          </a:xfrm>
          <a:prstGeom prst="rect">
            <a:avLst/>
          </a:prstGeom>
        </p:spPr>
      </p:pic>
      <p:sp>
        <p:nvSpPr>
          <p:cNvPr id="7" name="矩形 6">
            <a:extLst>
              <a:ext uri="{FF2B5EF4-FFF2-40B4-BE49-F238E27FC236}">
                <a16:creationId xmlns:a16="http://schemas.microsoft.com/office/drawing/2014/main" id="{4F4E1D9B-5750-474F-9D07-58DFE86C5E38}"/>
              </a:ext>
            </a:extLst>
          </p:cNvPr>
          <p:cNvSpPr/>
          <p:nvPr/>
        </p:nvSpPr>
        <p:spPr>
          <a:xfrm>
            <a:off x="0" y="492640"/>
            <a:ext cx="9144000" cy="369332"/>
          </a:xfrm>
          <a:prstGeom prst="rect">
            <a:avLst/>
          </a:prstGeom>
          <a:noFill/>
          <a:ln>
            <a:noFill/>
          </a:ln>
        </p:spPr>
        <p:txBody>
          <a:bodyPr wrap="square" rtlCol="0" anchor="t">
            <a:spAutoFit/>
          </a:bodyPr>
          <a:lstStyle/>
          <a:p>
            <a:r>
              <a:rPr lang="zh-CN" altLang="en-US" b="1" dirty="0"/>
              <a:t>目前</a:t>
            </a:r>
            <a:r>
              <a:rPr lang="en-US" altLang="zh-CN" b="1" dirty="0" err="1"/>
              <a:t>Github</a:t>
            </a:r>
            <a:r>
              <a:rPr lang="zh-CN" altLang="en-US" b="1" dirty="0"/>
              <a:t>远程库上，第</a:t>
            </a:r>
            <a:r>
              <a:rPr lang="en-US" altLang="zh-CN" b="1" dirty="0"/>
              <a:t>12</a:t>
            </a:r>
            <a:r>
              <a:rPr lang="zh-CN" altLang="en-US" b="1" dirty="0"/>
              <a:t>行内容是</a:t>
            </a:r>
            <a:r>
              <a:rPr lang="en-US" altLang="zh-CN" b="1" dirty="0"/>
              <a:t>java001</a:t>
            </a:r>
          </a:p>
        </p:txBody>
      </p:sp>
    </p:spTree>
    <p:custDataLst>
      <p:tags r:id="rId1"/>
    </p:custDataLst>
    <p:extLst>
      <p:ext uri="{BB962C8B-B14F-4D97-AF65-F5344CB8AC3E}">
        <p14:creationId xmlns:p14="http://schemas.microsoft.com/office/powerpoint/2010/main" val="156932640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889686" y="4980"/>
            <a:ext cx="6917883" cy="369332"/>
          </a:xfrm>
          <a:prstGeom prst="rect">
            <a:avLst/>
          </a:prstGeom>
          <a:noFill/>
          <a:ln>
            <a:noFill/>
          </a:ln>
        </p:spPr>
        <p:txBody>
          <a:bodyPr wrap="square" rtlCol="0" anchor="t">
            <a:spAutoFit/>
          </a:bodyPr>
          <a:lstStyle/>
          <a:p>
            <a:r>
              <a:rPr lang="zh-CN" altLang="en-US" b="1" dirty="0"/>
              <a:t>在</a:t>
            </a:r>
            <a:r>
              <a:rPr lang="en-US" altLang="zh-CN" b="1" dirty="0"/>
              <a:t>IDEA</a:t>
            </a:r>
            <a:r>
              <a:rPr lang="zh-CN" altLang="en-US" b="1" dirty="0"/>
              <a:t>工具解决代码冲突</a:t>
            </a:r>
            <a:r>
              <a:rPr lang="en-US" altLang="zh-CN" b="1" dirty="0"/>
              <a:t>+merge</a:t>
            </a:r>
            <a:r>
              <a:rPr lang="zh-CN" altLang="en-US" b="1" dirty="0"/>
              <a:t>演示</a:t>
            </a:r>
            <a:endParaRPr lang="zh-CN" altLang="en-US" sz="2000" dirty="0">
              <a:ln/>
              <a:solidFill>
                <a:schemeClr val="tx1"/>
              </a:solidFill>
              <a:effectLst>
                <a:outerShdw blurRad="38100" dist="19050" dir="2700000" algn="tl" rotWithShape="0">
                  <a:schemeClr val="dk1">
                    <a:alpha val="40000"/>
                  </a:schemeClr>
                </a:outerShdw>
              </a:effectLst>
            </a:endParaRPr>
          </a:p>
        </p:txBody>
      </p:sp>
      <p:sp>
        <p:nvSpPr>
          <p:cNvPr id="7" name="矩形 6">
            <a:extLst>
              <a:ext uri="{FF2B5EF4-FFF2-40B4-BE49-F238E27FC236}">
                <a16:creationId xmlns:a16="http://schemas.microsoft.com/office/drawing/2014/main" id="{4F4E1D9B-5750-474F-9D07-58DFE86C5E38}"/>
              </a:ext>
            </a:extLst>
          </p:cNvPr>
          <p:cNvSpPr/>
          <p:nvPr/>
        </p:nvSpPr>
        <p:spPr>
          <a:xfrm>
            <a:off x="0" y="492640"/>
            <a:ext cx="9144000" cy="646331"/>
          </a:xfrm>
          <a:prstGeom prst="rect">
            <a:avLst/>
          </a:prstGeom>
          <a:noFill/>
          <a:ln>
            <a:noFill/>
          </a:ln>
        </p:spPr>
        <p:txBody>
          <a:bodyPr wrap="square" rtlCol="0" anchor="t">
            <a:spAutoFit/>
          </a:bodyPr>
          <a:lstStyle/>
          <a:p>
            <a:r>
              <a:rPr lang="en-US" altLang="zh-CN" b="1" dirty="0"/>
              <a:t>IDEA</a:t>
            </a:r>
            <a:r>
              <a:rPr lang="zh-CN" altLang="en-US" b="1" dirty="0"/>
              <a:t>假如</a:t>
            </a:r>
            <a:r>
              <a:rPr lang="zh-CN" altLang="en-US" b="1" dirty="0">
                <a:solidFill>
                  <a:srgbClr val="FF0000"/>
                </a:solidFill>
              </a:rPr>
              <a:t>忘记</a:t>
            </a:r>
            <a:r>
              <a:rPr lang="en-US" altLang="zh-CN" b="1" dirty="0">
                <a:solidFill>
                  <a:srgbClr val="FF0000"/>
                </a:solidFill>
              </a:rPr>
              <a:t>pull</a:t>
            </a:r>
            <a:r>
              <a:rPr lang="zh-CN" altLang="en-US" b="1" dirty="0">
                <a:solidFill>
                  <a:srgbClr val="FF0000"/>
                </a:solidFill>
              </a:rPr>
              <a:t>（故意冲突</a:t>
            </a:r>
            <a:r>
              <a:rPr lang="en-US" altLang="zh-CN" b="1" dirty="0">
                <a:solidFill>
                  <a:srgbClr val="FF0000"/>
                </a:solidFill>
              </a:rPr>
              <a:t>/</a:t>
            </a:r>
            <a:r>
              <a:rPr lang="zh-CN" altLang="en-US" b="1" dirty="0">
                <a:solidFill>
                  <a:srgbClr val="FF0000"/>
                </a:solidFill>
              </a:rPr>
              <a:t>故意冲突</a:t>
            </a:r>
            <a:r>
              <a:rPr lang="en-US" altLang="zh-CN" b="1" dirty="0">
                <a:solidFill>
                  <a:srgbClr val="FF0000"/>
                </a:solidFill>
              </a:rPr>
              <a:t>/</a:t>
            </a:r>
            <a:r>
              <a:rPr lang="zh-CN" altLang="en-US" b="1" dirty="0">
                <a:solidFill>
                  <a:srgbClr val="FF0000"/>
                </a:solidFill>
              </a:rPr>
              <a:t>故意冲突），</a:t>
            </a:r>
            <a:endParaRPr lang="en-US" altLang="zh-CN" b="1" dirty="0">
              <a:solidFill>
                <a:srgbClr val="FF0000"/>
              </a:solidFill>
            </a:endParaRPr>
          </a:p>
          <a:p>
            <a:r>
              <a:rPr lang="zh-CN" altLang="en-US" b="1" dirty="0"/>
              <a:t>第</a:t>
            </a:r>
            <a:r>
              <a:rPr lang="en-US" altLang="zh-CN" b="1" dirty="0"/>
              <a:t>12</a:t>
            </a:r>
            <a:r>
              <a:rPr lang="zh-CN" altLang="en-US" b="1" dirty="0"/>
              <a:t>行内容本地新加是</a:t>
            </a:r>
            <a:r>
              <a:rPr lang="en-US" altLang="zh-CN" b="1" dirty="0"/>
              <a:t>mysql003</a:t>
            </a:r>
            <a:r>
              <a:rPr lang="zh-CN" altLang="en-US" b="1" dirty="0"/>
              <a:t>，然后</a:t>
            </a:r>
            <a:r>
              <a:rPr lang="en-US" altLang="zh-CN" b="1" dirty="0"/>
              <a:t>git </a:t>
            </a:r>
            <a:r>
              <a:rPr lang="en-US" altLang="zh-CN" b="1" dirty="0">
                <a:solidFill>
                  <a:srgbClr val="FF0000"/>
                </a:solidFill>
              </a:rPr>
              <a:t>add </a:t>
            </a:r>
            <a:r>
              <a:rPr lang="en-US" altLang="zh-CN" b="1" dirty="0">
                <a:solidFill>
                  <a:srgbClr val="FF0000"/>
                </a:solidFill>
                <a:sym typeface="Wingdings" panose="05000000000000000000" pitchFamily="2" charset="2"/>
              </a:rPr>
              <a:t> commit  push</a:t>
            </a:r>
            <a:endParaRPr lang="en-US" altLang="zh-CN" b="1" dirty="0">
              <a:solidFill>
                <a:srgbClr val="FF0000"/>
              </a:solidFill>
            </a:endParaRPr>
          </a:p>
        </p:txBody>
      </p:sp>
      <p:pic>
        <p:nvPicPr>
          <p:cNvPr id="4" name="图片 3">
            <a:extLst>
              <a:ext uri="{FF2B5EF4-FFF2-40B4-BE49-F238E27FC236}">
                <a16:creationId xmlns:a16="http://schemas.microsoft.com/office/drawing/2014/main" id="{DA9E5646-D16A-4C46-862D-9880C2ABABD9}"/>
              </a:ext>
            </a:extLst>
          </p:cNvPr>
          <p:cNvPicPr>
            <a:picLocks noChangeAspect="1"/>
          </p:cNvPicPr>
          <p:nvPr/>
        </p:nvPicPr>
        <p:blipFill>
          <a:blip r:embed="rId3"/>
          <a:stretch>
            <a:fillRect/>
          </a:stretch>
        </p:blipFill>
        <p:spPr>
          <a:xfrm>
            <a:off x="-1" y="1292794"/>
            <a:ext cx="9143999" cy="3845726"/>
          </a:xfrm>
          <a:prstGeom prst="rect">
            <a:avLst/>
          </a:prstGeom>
        </p:spPr>
      </p:pic>
    </p:spTree>
    <p:custDataLst>
      <p:tags r:id="rId1"/>
    </p:custDataLst>
    <p:extLst>
      <p:ext uri="{BB962C8B-B14F-4D97-AF65-F5344CB8AC3E}">
        <p14:creationId xmlns:p14="http://schemas.microsoft.com/office/powerpoint/2010/main" val="37585880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889686" y="4980"/>
            <a:ext cx="6917883" cy="369332"/>
          </a:xfrm>
          <a:prstGeom prst="rect">
            <a:avLst/>
          </a:prstGeom>
          <a:noFill/>
          <a:ln>
            <a:noFill/>
          </a:ln>
        </p:spPr>
        <p:txBody>
          <a:bodyPr wrap="square" rtlCol="0" anchor="t">
            <a:spAutoFit/>
          </a:bodyPr>
          <a:lstStyle/>
          <a:p>
            <a:r>
              <a:rPr lang="zh-CN" altLang="en-US" b="1" dirty="0"/>
              <a:t>在</a:t>
            </a:r>
            <a:r>
              <a:rPr lang="en-US" altLang="zh-CN" b="1" dirty="0"/>
              <a:t>IDEA</a:t>
            </a:r>
            <a:r>
              <a:rPr lang="zh-CN" altLang="en-US" b="1" dirty="0"/>
              <a:t>工具解决代码冲突</a:t>
            </a:r>
            <a:r>
              <a:rPr lang="en-US" altLang="zh-CN" b="1" dirty="0"/>
              <a:t>+merge</a:t>
            </a:r>
            <a:r>
              <a:rPr lang="zh-CN" altLang="en-US" b="1" dirty="0"/>
              <a:t>演示</a:t>
            </a:r>
            <a:endParaRPr lang="zh-CN" altLang="en-US" sz="2000" dirty="0">
              <a:ln/>
              <a:solidFill>
                <a:schemeClr val="tx1"/>
              </a:solidFill>
              <a:effectLst>
                <a:outerShdw blurRad="38100" dist="19050" dir="2700000" algn="tl" rotWithShape="0">
                  <a:schemeClr val="dk1">
                    <a:alpha val="40000"/>
                  </a:schemeClr>
                </a:outerShdw>
              </a:effectLst>
            </a:endParaRPr>
          </a:p>
        </p:txBody>
      </p:sp>
      <p:sp>
        <p:nvSpPr>
          <p:cNvPr id="7" name="矩形 6">
            <a:extLst>
              <a:ext uri="{FF2B5EF4-FFF2-40B4-BE49-F238E27FC236}">
                <a16:creationId xmlns:a16="http://schemas.microsoft.com/office/drawing/2014/main" id="{4F4E1D9B-5750-474F-9D07-58DFE86C5E38}"/>
              </a:ext>
            </a:extLst>
          </p:cNvPr>
          <p:cNvSpPr/>
          <p:nvPr/>
        </p:nvSpPr>
        <p:spPr>
          <a:xfrm>
            <a:off x="0" y="492640"/>
            <a:ext cx="9144000" cy="646331"/>
          </a:xfrm>
          <a:prstGeom prst="rect">
            <a:avLst/>
          </a:prstGeom>
          <a:noFill/>
          <a:ln>
            <a:noFill/>
          </a:ln>
        </p:spPr>
        <p:txBody>
          <a:bodyPr wrap="square" rtlCol="0" anchor="t">
            <a:spAutoFit/>
          </a:bodyPr>
          <a:lstStyle/>
          <a:p>
            <a:r>
              <a:rPr lang="zh-CN" altLang="en-US" b="1" dirty="0">
                <a:solidFill>
                  <a:srgbClr val="FF0000"/>
                </a:solidFill>
              </a:rPr>
              <a:t>正常来说，停下</a:t>
            </a:r>
            <a:r>
              <a:rPr lang="en-US" altLang="zh-CN" b="1" dirty="0">
                <a:solidFill>
                  <a:srgbClr val="FF0000"/>
                </a:solidFill>
              </a:rPr>
              <a:t>commit</a:t>
            </a:r>
            <a:r>
              <a:rPr lang="zh-CN" altLang="en-US" b="1" dirty="0">
                <a:solidFill>
                  <a:srgbClr val="FF0000"/>
                </a:solidFill>
              </a:rPr>
              <a:t>，先去</a:t>
            </a:r>
            <a:r>
              <a:rPr lang="en-US" altLang="zh-CN" b="1" dirty="0">
                <a:solidFill>
                  <a:srgbClr val="FF0000"/>
                </a:solidFill>
              </a:rPr>
              <a:t>pull</a:t>
            </a:r>
            <a:r>
              <a:rPr lang="zh-CN" altLang="en-US" b="1" dirty="0">
                <a:solidFill>
                  <a:srgbClr val="FF0000"/>
                </a:solidFill>
              </a:rPr>
              <a:t>。</a:t>
            </a:r>
            <a:endParaRPr lang="en-US" altLang="zh-CN" b="1" dirty="0">
              <a:solidFill>
                <a:srgbClr val="FF0000"/>
              </a:solidFill>
            </a:endParaRPr>
          </a:p>
          <a:p>
            <a:r>
              <a:rPr lang="zh-CN" altLang="en-US" b="1" dirty="0">
                <a:solidFill>
                  <a:srgbClr val="FF0000"/>
                </a:solidFill>
              </a:rPr>
              <a:t>我们故意强行提交并演示冲突解决，强行</a:t>
            </a:r>
            <a:r>
              <a:rPr lang="en-US" altLang="zh-CN" b="1" dirty="0">
                <a:solidFill>
                  <a:srgbClr val="FF0000"/>
                </a:solidFill>
              </a:rPr>
              <a:t>commit</a:t>
            </a:r>
            <a:r>
              <a:rPr lang="zh-CN" altLang="en-US" b="1" dirty="0">
                <a:solidFill>
                  <a:srgbClr val="FF0000"/>
                </a:solidFill>
              </a:rPr>
              <a:t>后继续</a:t>
            </a:r>
            <a:r>
              <a:rPr lang="en-US" altLang="zh-CN" b="1" dirty="0">
                <a:solidFill>
                  <a:srgbClr val="FF0000"/>
                </a:solidFill>
              </a:rPr>
              <a:t>push</a:t>
            </a:r>
            <a:r>
              <a:rPr lang="zh-CN" altLang="en-US" b="1" dirty="0">
                <a:solidFill>
                  <a:srgbClr val="FF0000"/>
                </a:solidFill>
              </a:rPr>
              <a:t>到</a:t>
            </a:r>
            <a:r>
              <a:rPr lang="en-US" altLang="zh-CN" b="1" dirty="0" err="1">
                <a:solidFill>
                  <a:srgbClr val="FF0000"/>
                </a:solidFill>
              </a:rPr>
              <a:t>github</a:t>
            </a:r>
            <a:endParaRPr lang="en-US" altLang="zh-CN" b="1" dirty="0">
              <a:solidFill>
                <a:srgbClr val="FF0000"/>
              </a:solidFill>
            </a:endParaRPr>
          </a:p>
        </p:txBody>
      </p:sp>
      <p:pic>
        <p:nvPicPr>
          <p:cNvPr id="6" name="图片 5">
            <a:extLst>
              <a:ext uri="{FF2B5EF4-FFF2-40B4-BE49-F238E27FC236}">
                <a16:creationId xmlns:a16="http://schemas.microsoft.com/office/drawing/2014/main" id="{2E1BB1B2-EDF7-46B7-A85B-D17B937E0669}"/>
              </a:ext>
            </a:extLst>
          </p:cNvPr>
          <p:cNvPicPr>
            <a:picLocks noChangeAspect="1"/>
          </p:cNvPicPr>
          <p:nvPr/>
        </p:nvPicPr>
        <p:blipFill>
          <a:blip r:embed="rId3"/>
          <a:stretch>
            <a:fillRect/>
          </a:stretch>
        </p:blipFill>
        <p:spPr>
          <a:xfrm>
            <a:off x="4848657" y="3076833"/>
            <a:ext cx="4390476" cy="2066667"/>
          </a:xfrm>
          <a:prstGeom prst="rect">
            <a:avLst/>
          </a:prstGeom>
        </p:spPr>
      </p:pic>
      <p:pic>
        <p:nvPicPr>
          <p:cNvPr id="8" name="图片 7">
            <a:extLst>
              <a:ext uri="{FF2B5EF4-FFF2-40B4-BE49-F238E27FC236}">
                <a16:creationId xmlns:a16="http://schemas.microsoft.com/office/drawing/2014/main" id="{7628E73F-BCCB-4838-A766-7017F92FB89F}"/>
              </a:ext>
            </a:extLst>
          </p:cNvPr>
          <p:cNvPicPr>
            <a:picLocks noChangeAspect="1"/>
          </p:cNvPicPr>
          <p:nvPr/>
        </p:nvPicPr>
        <p:blipFill>
          <a:blip r:embed="rId4"/>
          <a:stretch>
            <a:fillRect/>
          </a:stretch>
        </p:blipFill>
        <p:spPr>
          <a:xfrm>
            <a:off x="-33789" y="1193166"/>
            <a:ext cx="4103371" cy="2917000"/>
          </a:xfrm>
          <a:prstGeom prst="rect">
            <a:avLst/>
          </a:prstGeom>
        </p:spPr>
      </p:pic>
      <p:sp>
        <p:nvSpPr>
          <p:cNvPr id="9" name="箭头: 右 8">
            <a:extLst>
              <a:ext uri="{FF2B5EF4-FFF2-40B4-BE49-F238E27FC236}">
                <a16:creationId xmlns:a16="http://schemas.microsoft.com/office/drawing/2014/main" id="{6C62D07C-0834-40BB-80B3-A0AEB0FEA9EC}"/>
              </a:ext>
            </a:extLst>
          </p:cNvPr>
          <p:cNvSpPr/>
          <p:nvPr/>
        </p:nvSpPr>
        <p:spPr>
          <a:xfrm>
            <a:off x="4200211" y="3697793"/>
            <a:ext cx="512466" cy="41237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extLst>
      <p:ext uri="{BB962C8B-B14F-4D97-AF65-F5344CB8AC3E}">
        <p14:creationId xmlns:p14="http://schemas.microsoft.com/office/powerpoint/2010/main" val="175359456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889686" y="4980"/>
            <a:ext cx="6917883" cy="369332"/>
          </a:xfrm>
          <a:prstGeom prst="rect">
            <a:avLst/>
          </a:prstGeom>
          <a:noFill/>
          <a:ln>
            <a:noFill/>
          </a:ln>
        </p:spPr>
        <p:txBody>
          <a:bodyPr wrap="square" rtlCol="0" anchor="t">
            <a:spAutoFit/>
          </a:bodyPr>
          <a:lstStyle/>
          <a:p>
            <a:r>
              <a:rPr lang="zh-CN" altLang="en-US" b="1" dirty="0"/>
              <a:t>在</a:t>
            </a:r>
            <a:r>
              <a:rPr lang="en-US" altLang="zh-CN" b="1" dirty="0"/>
              <a:t>IDEA</a:t>
            </a:r>
            <a:r>
              <a:rPr lang="zh-CN" altLang="en-US" b="1" dirty="0"/>
              <a:t>工具解决代码冲突</a:t>
            </a:r>
            <a:r>
              <a:rPr lang="en-US" altLang="zh-CN" b="1" dirty="0"/>
              <a:t>+merge</a:t>
            </a:r>
            <a:r>
              <a:rPr lang="zh-CN" altLang="en-US" b="1" dirty="0"/>
              <a:t>演示</a:t>
            </a:r>
            <a:endParaRPr lang="zh-CN" altLang="en-US" sz="2000" dirty="0">
              <a:ln/>
              <a:solidFill>
                <a:schemeClr val="tx1"/>
              </a:solidFill>
              <a:effectLst>
                <a:outerShdw blurRad="38100" dist="19050" dir="2700000" algn="tl" rotWithShape="0">
                  <a:schemeClr val="dk1">
                    <a:alpha val="40000"/>
                  </a:schemeClr>
                </a:outerShdw>
              </a:effectLst>
            </a:endParaRPr>
          </a:p>
        </p:txBody>
      </p:sp>
      <p:pic>
        <p:nvPicPr>
          <p:cNvPr id="2" name="图片 1">
            <a:extLst>
              <a:ext uri="{FF2B5EF4-FFF2-40B4-BE49-F238E27FC236}">
                <a16:creationId xmlns:a16="http://schemas.microsoft.com/office/drawing/2014/main" id="{572D2B30-3D51-4171-8475-7BFA567821C8}"/>
              </a:ext>
            </a:extLst>
          </p:cNvPr>
          <p:cNvPicPr>
            <a:picLocks noChangeAspect="1"/>
          </p:cNvPicPr>
          <p:nvPr/>
        </p:nvPicPr>
        <p:blipFill>
          <a:blip r:embed="rId3"/>
          <a:stretch>
            <a:fillRect/>
          </a:stretch>
        </p:blipFill>
        <p:spPr>
          <a:xfrm>
            <a:off x="30145" y="444583"/>
            <a:ext cx="9144744" cy="4693937"/>
          </a:xfrm>
          <a:prstGeom prst="rect">
            <a:avLst/>
          </a:prstGeom>
        </p:spPr>
      </p:pic>
    </p:spTree>
    <p:custDataLst>
      <p:tags r:id="rId1"/>
    </p:custDataLst>
    <p:extLst>
      <p:ext uri="{BB962C8B-B14F-4D97-AF65-F5344CB8AC3E}">
        <p14:creationId xmlns:p14="http://schemas.microsoft.com/office/powerpoint/2010/main" val="238427331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889686" y="4980"/>
            <a:ext cx="6917883" cy="369332"/>
          </a:xfrm>
          <a:prstGeom prst="rect">
            <a:avLst/>
          </a:prstGeom>
          <a:noFill/>
          <a:ln>
            <a:noFill/>
          </a:ln>
        </p:spPr>
        <p:txBody>
          <a:bodyPr wrap="square" rtlCol="0" anchor="t">
            <a:spAutoFit/>
          </a:bodyPr>
          <a:lstStyle/>
          <a:p>
            <a:r>
              <a:rPr lang="zh-CN" altLang="en-US" b="1" dirty="0"/>
              <a:t>在</a:t>
            </a:r>
            <a:r>
              <a:rPr lang="en-US" altLang="zh-CN" b="1" dirty="0"/>
              <a:t>IDEA</a:t>
            </a:r>
            <a:r>
              <a:rPr lang="zh-CN" altLang="en-US" b="1" dirty="0"/>
              <a:t>工具解决代码冲突</a:t>
            </a:r>
            <a:r>
              <a:rPr lang="en-US" altLang="zh-CN" b="1" dirty="0"/>
              <a:t>+merge</a:t>
            </a:r>
            <a:r>
              <a:rPr lang="zh-CN" altLang="en-US" b="1" dirty="0"/>
              <a:t>演示</a:t>
            </a:r>
            <a:r>
              <a:rPr lang="en-US" altLang="zh-CN" b="1" dirty="0"/>
              <a:t> </a:t>
            </a:r>
            <a:r>
              <a:rPr lang="en-US" altLang="zh-CN" b="1" dirty="0">
                <a:sym typeface="Wingdings" panose="05000000000000000000" pitchFamily="2" charset="2"/>
              </a:rPr>
              <a:t> </a:t>
            </a:r>
            <a:r>
              <a:rPr lang="zh-CN" altLang="en-US" b="1" dirty="0">
                <a:sym typeface="Wingdings" panose="05000000000000000000" pitchFamily="2" charset="2"/>
              </a:rPr>
              <a:t>人工干预</a:t>
            </a:r>
            <a:endParaRPr lang="zh-CN" altLang="en-US" sz="2000" dirty="0">
              <a:ln/>
              <a:solidFill>
                <a:schemeClr val="tx1"/>
              </a:solidFill>
              <a:effectLst>
                <a:outerShdw blurRad="38100" dist="19050" dir="2700000" algn="tl" rotWithShape="0">
                  <a:schemeClr val="dk1">
                    <a:alpha val="40000"/>
                  </a:schemeClr>
                </a:outerShdw>
              </a:effectLst>
            </a:endParaRPr>
          </a:p>
        </p:txBody>
      </p:sp>
      <p:pic>
        <p:nvPicPr>
          <p:cNvPr id="3" name="图片 2">
            <a:extLst>
              <a:ext uri="{FF2B5EF4-FFF2-40B4-BE49-F238E27FC236}">
                <a16:creationId xmlns:a16="http://schemas.microsoft.com/office/drawing/2014/main" id="{D2A567F4-FF29-4C63-A89A-EE6122E0D976}"/>
              </a:ext>
            </a:extLst>
          </p:cNvPr>
          <p:cNvPicPr>
            <a:picLocks noChangeAspect="1"/>
          </p:cNvPicPr>
          <p:nvPr/>
        </p:nvPicPr>
        <p:blipFill>
          <a:blip r:embed="rId3"/>
          <a:stretch>
            <a:fillRect/>
          </a:stretch>
        </p:blipFill>
        <p:spPr>
          <a:xfrm>
            <a:off x="0" y="458553"/>
            <a:ext cx="9144000" cy="4679967"/>
          </a:xfrm>
          <a:prstGeom prst="rect">
            <a:avLst/>
          </a:prstGeom>
        </p:spPr>
      </p:pic>
    </p:spTree>
    <p:custDataLst>
      <p:tags r:id="rId1"/>
    </p:custDataLst>
    <p:extLst>
      <p:ext uri="{BB962C8B-B14F-4D97-AF65-F5344CB8AC3E}">
        <p14:creationId xmlns:p14="http://schemas.microsoft.com/office/powerpoint/2010/main" val="382123406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889686" y="4980"/>
            <a:ext cx="6917883" cy="369332"/>
          </a:xfrm>
          <a:prstGeom prst="rect">
            <a:avLst/>
          </a:prstGeom>
          <a:noFill/>
          <a:ln>
            <a:noFill/>
          </a:ln>
        </p:spPr>
        <p:txBody>
          <a:bodyPr wrap="square" rtlCol="0" anchor="t">
            <a:spAutoFit/>
          </a:bodyPr>
          <a:lstStyle/>
          <a:p>
            <a:r>
              <a:rPr lang="zh-CN" altLang="en-US" b="1" dirty="0"/>
              <a:t>在</a:t>
            </a:r>
            <a:r>
              <a:rPr lang="en-US" altLang="zh-CN" b="1" dirty="0"/>
              <a:t>IDEA</a:t>
            </a:r>
            <a:r>
              <a:rPr lang="zh-CN" altLang="en-US" b="1" dirty="0"/>
              <a:t>工具解决代码冲突</a:t>
            </a:r>
            <a:r>
              <a:rPr lang="en-US" altLang="zh-CN" b="1" dirty="0"/>
              <a:t>+merge</a:t>
            </a:r>
            <a:r>
              <a:rPr lang="zh-CN" altLang="en-US" b="1" dirty="0"/>
              <a:t>演示</a:t>
            </a:r>
            <a:r>
              <a:rPr lang="en-US" altLang="zh-CN" b="1" dirty="0"/>
              <a:t> </a:t>
            </a:r>
            <a:r>
              <a:rPr lang="en-US" altLang="zh-CN" b="1" dirty="0">
                <a:sym typeface="Wingdings" panose="05000000000000000000" pitchFamily="2" charset="2"/>
              </a:rPr>
              <a:t> </a:t>
            </a:r>
            <a:r>
              <a:rPr lang="zh-CN" altLang="en-US" b="1" dirty="0">
                <a:sym typeface="Wingdings" panose="05000000000000000000" pitchFamily="2" charset="2"/>
              </a:rPr>
              <a:t>人工干预</a:t>
            </a:r>
            <a:r>
              <a:rPr lang="en-US" altLang="zh-CN" b="1" dirty="0">
                <a:sym typeface="Wingdings" panose="05000000000000000000" pitchFamily="2" charset="2"/>
              </a:rPr>
              <a:t>2</a:t>
            </a:r>
            <a:endParaRPr lang="zh-CN" altLang="en-US" sz="2000" dirty="0">
              <a:ln/>
              <a:solidFill>
                <a:schemeClr val="tx1"/>
              </a:solidFill>
              <a:effectLst>
                <a:outerShdw blurRad="38100" dist="19050" dir="2700000" algn="tl" rotWithShape="0">
                  <a:schemeClr val="dk1">
                    <a:alpha val="40000"/>
                  </a:schemeClr>
                </a:outerShdw>
              </a:effectLst>
            </a:endParaRPr>
          </a:p>
        </p:txBody>
      </p:sp>
      <p:pic>
        <p:nvPicPr>
          <p:cNvPr id="2" name="图片 1">
            <a:extLst>
              <a:ext uri="{FF2B5EF4-FFF2-40B4-BE49-F238E27FC236}">
                <a16:creationId xmlns:a16="http://schemas.microsoft.com/office/drawing/2014/main" id="{51292D66-ABB8-4D4A-BC6B-2645A3B51CAE}"/>
              </a:ext>
            </a:extLst>
          </p:cNvPr>
          <p:cNvPicPr>
            <a:picLocks noChangeAspect="1"/>
          </p:cNvPicPr>
          <p:nvPr/>
        </p:nvPicPr>
        <p:blipFill>
          <a:blip r:embed="rId3"/>
          <a:stretch>
            <a:fillRect/>
          </a:stretch>
        </p:blipFill>
        <p:spPr>
          <a:xfrm>
            <a:off x="0" y="1034980"/>
            <a:ext cx="9144000" cy="4103540"/>
          </a:xfrm>
          <a:prstGeom prst="rect">
            <a:avLst/>
          </a:prstGeom>
        </p:spPr>
      </p:pic>
    </p:spTree>
    <p:custDataLst>
      <p:tags r:id="rId1"/>
    </p:custDataLst>
    <p:extLst>
      <p:ext uri="{BB962C8B-B14F-4D97-AF65-F5344CB8AC3E}">
        <p14:creationId xmlns:p14="http://schemas.microsoft.com/office/powerpoint/2010/main" val="289136922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889686" y="4980"/>
            <a:ext cx="6917883" cy="369332"/>
          </a:xfrm>
          <a:prstGeom prst="rect">
            <a:avLst/>
          </a:prstGeom>
          <a:noFill/>
          <a:ln>
            <a:noFill/>
          </a:ln>
        </p:spPr>
        <p:txBody>
          <a:bodyPr wrap="square" rtlCol="0" anchor="t">
            <a:spAutoFit/>
          </a:bodyPr>
          <a:lstStyle/>
          <a:p>
            <a:r>
              <a:rPr lang="zh-CN" altLang="en-US" b="1" dirty="0"/>
              <a:t>在</a:t>
            </a:r>
            <a:r>
              <a:rPr lang="en-US" altLang="zh-CN" b="1" dirty="0"/>
              <a:t>IDEA</a:t>
            </a:r>
            <a:r>
              <a:rPr lang="zh-CN" altLang="en-US" b="1" dirty="0"/>
              <a:t>工具中操作</a:t>
            </a:r>
            <a:r>
              <a:rPr lang="en-US" altLang="zh-CN" b="1" dirty="0" err="1"/>
              <a:t>Github</a:t>
            </a:r>
            <a:endParaRPr lang="zh-CN" altLang="en-US" sz="2000" dirty="0">
              <a:ln/>
              <a:solidFill>
                <a:schemeClr val="tx1"/>
              </a:solidFill>
              <a:effectLst>
                <a:outerShdw blurRad="38100" dist="19050" dir="2700000" algn="tl" rotWithShape="0">
                  <a:schemeClr val="dk1">
                    <a:alpha val="40000"/>
                  </a:schemeClr>
                </a:outerShdw>
              </a:effectLst>
            </a:endParaRPr>
          </a:p>
        </p:txBody>
      </p:sp>
      <p:sp>
        <p:nvSpPr>
          <p:cNvPr id="7" name="矩形 6">
            <a:extLst>
              <a:ext uri="{FF2B5EF4-FFF2-40B4-BE49-F238E27FC236}">
                <a16:creationId xmlns:a16="http://schemas.microsoft.com/office/drawing/2014/main" id="{E877A6E5-D1B2-4601-91A5-C486A53D349D}"/>
              </a:ext>
            </a:extLst>
          </p:cNvPr>
          <p:cNvSpPr/>
          <p:nvPr/>
        </p:nvSpPr>
        <p:spPr>
          <a:xfrm>
            <a:off x="1532780" y="3455026"/>
            <a:ext cx="6917883" cy="369332"/>
          </a:xfrm>
          <a:prstGeom prst="rect">
            <a:avLst/>
          </a:prstGeom>
          <a:noFill/>
          <a:ln>
            <a:noFill/>
          </a:ln>
        </p:spPr>
        <p:txBody>
          <a:bodyPr wrap="square" rtlCol="0" anchor="t">
            <a:spAutoFit/>
          </a:bodyPr>
          <a:lstStyle/>
          <a:p>
            <a:r>
              <a:rPr lang="zh-CN" altLang="en-US" b="1" dirty="0"/>
              <a:t>用</a:t>
            </a:r>
            <a:r>
              <a:rPr lang="en-US" altLang="zh-CN" b="1" dirty="0"/>
              <a:t>IDEA</a:t>
            </a:r>
            <a:r>
              <a:rPr lang="zh-CN" altLang="en-US" b="1" dirty="0"/>
              <a:t>工具生成</a:t>
            </a:r>
            <a:r>
              <a:rPr lang="en-US" altLang="zh-CN" b="1" dirty="0"/>
              <a:t>git</a:t>
            </a:r>
            <a:r>
              <a:rPr lang="zh-CN" altLang="en-US" b="1" dirty="0"/>
              <a:t>项目并上传到远程</a:t>
            </a:r>
            <a:r>
              <a:rPr lang="en-US" altLang="zh-CN" b="1" dirty="0" err="1"/>
              <a:t>Github</a:t>
            </a:r>
            <a:endParaRPr lang="zh-CN" altLang="en-US" sz="2000" dirty="0">
              <a:ln/>
              <a:solidFill>
                <a:srgbClr val="FF0000"/>
              </a:solidFill>
              <a:effectLst>
                <a:outerShdw blurRad="38100" dist="19050" dir="2700000" algn="tl" rotWithShape="0">
                  <a:schemeClr val="dk1">
                    <a:alpha val="40000"/>
                  </a:schemeClr>
                </a:outerShdw>
              </a:effectLst>
            </a:endParaRPr>
          </a:p>
        </p:txBody>
      </p:sp>
      <p:sp>
        <p:nvSpPr>
          <p:cNvPr id="6" name="矩形 5">
            <a:extLst>
              <a:ext uri="{FF2B5EF4-FFF2-40B4-BE49-F238E27FC236}">
                <a16:creationId xmlns:a16="http://schemas.microsoft.com/office/drawing/2014/main" id="{6BEA9297-125D-4765-95E9-3D2347B783A0}"/>
              </a:ext>
            </a:extLst>
          </p:cNvPr>
          <p:cNvSpPr/>
          <p:nvPr/>
        </p:nvSpPr>
        <p:spPr>
          <a:xfrm>
            <a:off x="495656" y="919033"/>
            <a:ext cx="8050138" cy="707886"/>
          </a:xfrm>
          <a:prstGeom prst="rect">
            <a:avLst/>
          </a:prstGeom>
          <a:noFill/>
          <a:ln>
            <a:noFill/>
          </a:ln>
        </p:spPr>
        <p:txBody>
          <a:bodyPr wrap="square" rtlCol="0" anchor="t">
            <a:spAutoFit/>
          </a:bodyPr>
          <a:lstStyle/>
          <a:p>
            <a:r>
              <a:rPr lang="zh-CN" altLang="en-US" sz="2000" dirty="0">
                <a:ln/>
                <a:solidFill>
                  <a:srgbClr val="FF0000"/>
                </a:solidFill>
                <a:effectLst>
                  <a:outerShdw blurRad="38100" dist="19050" dir="2700000" algn="tl" rotWithShape="0">
                    <a:schemeClr val="dk1">
                      <a:alpha val="40000"/>
                    </a:schemeClr>
                  </a:outerShdw>
                </a:effectLst>
              </a:rPr>
              <a:t>之前，模拟新员工入职，</a:t>
            </a:r>
            <a:endParaRPr lang="en-US" altLang="zh-CN" sz="2000" dirty="0">
              <a:ln/>
              <a:solidFill>
                <a:srgbClr val="FF0000"/>
              </a:solidFill>
              <a:effectLst>
                <a:outerShdw blurRad="38100" dist="19050" dir="2700000" algn="tl" rotWithShape="0">
                  <a:schemeClr val="dk1">
                    <a:alpha val="40000"/>
                  </a:schemeClr>
                </a:outerShdw>
              </a:effectLst>
            </a:endParaRPr>
          </a:p>
          <a:p>
            <a:r>
              <a:rPr lang="zh-CN" altLang="en-US" sz="2000" dirty="0">
                <a:ln/>
                <a:solidFill>
                  <a:srgbClr val="FF0000"/>
                </a:solidFill>
                <a:effectLst>
                  <a:outerShdw blurRad="38100" dist="19050" dir="2700000" algn="tl" rotWithShape="0">
                    <a:schemeClr val="dk1">
                      <a:alpha val="40000"/>
                    </a:schemeClr>
                  </a:outerShdw>
                </a:effectLst>
              </a:rPr>
              <a:t>从</a:t>
            </a:r>
            <a:r>
              <a:rPr lang="en-US" altLang="zh-CN" sz="2000" dirty="0" err="1">
                <a:ln/>
                <a:solidFill>
                  <a:srgbClr val="FF0000"/>
                </a:solidFill>
                <a:effectLst>
                  <a:outerShdw blurRad="38100" dist="19050" dir="2700000" algn="tl" rotWithShape="0">
                    <a:schemeClr val="dk1">
                      <a:alpha val="40000"/>
                    </a:schemeClr>
                  </a:outerShdw>
                </a:effectLst>
              </a:rPr>
              <a:t>Github</a:t>
            </a:r>
            <a:r>
              <a:rPr lang="zh-CN" altLang="en-US" sz="2000" dirty="0">
                <a:ln/>
                <a:solidFill>
                  <a:srgbClr val="FF0000"/>
                </a:solidFill>
                <a:effectLst>
                  <a:outerShdw blurRad="38100" dist="19050" dir="2700000" algn="tl" rotWithShape="0">
                    <a:schemeClr val="dk1">
                      <a:alpha val="40000"/>
                    </a:schemeClr>
                  </a:outerShdw>
                </a:effectLst>
              </a:rPr>
              <a:t>下载到本地</a:t>
            </a:r>
            <a:r>
              <a:rPr lang="en-US" altLang="zh-CN" sz="2000" dirty="0">
                <a:ln/>
                <a:solidFill>
                  <a:srgbClr val="FF0000"/>
                </a:solidFill>
                <a:effectLst>
                  <a:outerShdw blurRad="38100" dist="19050" dir="2700000" algn="tl" rotWithShape="0">
                    <a:schemeClr val="dk1">
                      <a:alpha val="40000"/>
                    </a:schemeClr>
                  </a:outerShdw>
                </a:effectLst>
              </a:rPr>
              <a:t>IDEA</a:t>
            </a:r>
            <a:r>
              <a:rPr lang="zh-CN" altLang="en-US" sz="2000" dirty="0">
                <a:ln/>
                <a:solidFill>
                  <a:srgbClr val="FF0000"/>
                </a:solidFill>
                <a:effectLst>
                  <a:outerShdw blurRad="38100" dist="19050" dir="2700000" algn="tl" rotWithShape="0">
                    <a:schemeClr val="dk1">
                      <a:alpha val="40000"/>
                    </a:schemeClr>
                  </a:outerShdw>
                </a:effectLst>
              </a:rPr>
              <a:t>进行开发，</a:t>
            </a:r>
            <a:r>
              <a:rPr lang="en-US" altLang="zh-CN" sz="2000" dirty="0">
                <a:ln/>
                <a:solidFill>
                  <a:srgbClr val="FF0000"/>
                </a:solidFill>
                <a:effectLst>
                  <a:outerShdw blurRad="38100" dist="19050" dir="2700000" algn="tl" rotWithShape="0">
                    <a:schemeClr val="dk1">
                      <a:alpha val="40000"/>
                    </a:schemeClr>
                  </a:outerShdw>
                </a:effectLst>
              </a:rPr>
              <a:t>over</a:t>
            </a:r>
            <a:endParaRPr lang="zh-CN" altLang="en-US" sz="2000" dirty="0">
              <a:ln/>
              <a:solidFill>
                <a:srgbClr val="FF0000"/>
              </a:solidFill>
              <a:effectLst>
                <a:outerShdw blurRad="38100" dist="19050" dir="2700000" algn="tl" rotWithShape="0">
                  <a:schemeClr val="dk1">
                    <a:alpha val="40000"/>
                  </a:schemeClr>
                </a:outerShdw>
              </a:effectLst>
            </a:endParaRPr>
          </a:p>
        </p:txBody>
      </p:sp>
      <p:sp>
        <p:nvSpPr>
          <p:cNvPr id="2" name="箭头: 下 1">
            <a:extLst>
              <a:ext uri="{FF2B5EF4-FFF2-40B4-BE49-F238E27FC236}">
                <a16:creationId xmlns:a16="http://schemas.microsoft.com/office/drawing/2014/main" id="{B993416B-62EB-4F23-B965-70087CCEAF16}"/>
              </a:ext>
            </a:extLst>
          </p:cNvPr>
          <p:cNvSpPr/>
          <p:nvPr/>
        </p:nvSpPr>
        <p:spPr>
          <a:xfrm>
            <a:off x="3876354" y="2053627"/>
            <a:ext cx="1115367" cy="97469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extLst>
      <p:ext uri="{BB962C8B-B14F-4D97-AF65-F5344CB8AC3E}">
        <p14:creationId xmlns:p14="http://schemas.microsoft.com/office/powerpoint/2010/main" val="249911047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889686" y="4980"/>
            <a:ext cx="6917883" cy="369332"/>
          </a:xfrm>
          <a:prstGeom prst="rect">
            <a:avLst/>
          </a:prstGeom>
          <a:noFill/>
          <a:ln>
            <a:noFill/>
          </a:ln>
        </p:spPr>
        <p:txBody>
          <a:bodyPr wrap="square" rtlCol="0" anchor="t">
            <a:spAutoFit/>
          </a:bodyPr>
          <a:lstStyle/>
          <a:p>
            <a:r>
              <a:rPr lang="zh-CN" altLang="en-US" b="1" dirty="0"/>
              <a:t>在</a:t>
            </a:r>
            <a:r>
              <a:rPr lang="en-US" altLang="zh-CN" b="1" dirty="0"/>
              <a:t>IDEA</a:t>
            </a:r>
            <a:r>
              <a:rPr lang="zh-CN" altLang="en-US" b="1" dirty="0"/>
              <a:t>工具中操作</a:t>
            </a:r>
            <a:r>
              <a:rPr lang="en-US" altLang="zh-CN" b="1" dirty="0" err="1"/>
              <a:t>Github</a:t>
            </a:r>
            <a:endParaRPr lang="zh-CN" altLang="en-US" sz="2000" dirty="0">
              <a:ln/>
              <a:solidFill>
                <a:schemeClr val="tx1"/>
              </a:solidFill>
              <a:effectLst>
                <a:outerShdw blurRad="38100" dist="19050" dir="2700000" algn="tl" rotWithShape="0">
                  <a:schemeClr val="dk1">
                    <a:alpha val="40000"/>
                  </a:schemeClr>
                </a:outerShdw>
              </a:effectLst>
            </a:endParaRPr>
          </a:p>
        </p:txBody>
      </p:sp>
      <p:sp>
        <p:nvSpPr>
          <p:cNvPr id="6" name="矩形 5">
            <a:extLst>
              <a:ext uri="{FF2B5EF4-FFF2-40B4-BE49-F238E27FC236}">
                <a16:creationId xmlns:a16="http://schemas.microsoft.com/office/drawing/2014/main" id="{6BEA9297-125D-4765-95E9-3D2347B783A0}"/>
              </a:ext>
            </a:extLst>
          </p:cNvPr>
          <p:cNvSpPr/>
          <p:nvPr/>
        </p:nvSpPr>
        <p:spPr>
          <a:xfrm>
            <a:off x="0" y="647727"/>
            <a:ext cx="9144000" cy="400110"/>
          </a:xfrm>
          <a:prstGeom prst="rect">
            <a:avLst/>
          </a:prstGeom>
          <a:noFill/>
          <a:ln>
            <a:noFill/>
          </a:ln>
        </p:spPr>
        <p:txBody>
          <a:bodyPr wrap="square" rtlCol="0" anchor="t">
            <a:spAutoFit/>
          </a:bodyPr>
          <a:lstStyle/>
          <a:p>
            <a:r>
              <a:rPr lang="zh-CN" altLang="en-US" sz="2000" dirty="0">
                <a:ln/>
                <a:solidFill>
                  <a:srgbClr val="FF0000"/>
                </a:solidFill>
                <a:effectLst>
                  <a:outerShdw blurRad="38100" dist="19050" dir="2700000" algn="tl" rotWithShape="0">
                    <a:schemeClr val="dk1">
                      <a:alpha val="40000"/>
                    </a:schemeClr>
                  </a:outerShdw>
                </a:effectLst>
              </a:rPr>
              <a:t>先用</a:t>
            </a:r>
            <a:r>
              <a:rPr lang="en-US" altLang="zh-CN" sz="2000" dirty="0">
                <a:ln/>
                <a:solidFill>
                  <a:srgbClr val="FF0000"/>
                </a:solidFill>
                <a:effectLst>
                  <a:outerShdw blurRad="38100" dist="19050" dir="2700000" algn="tl" rotWithShape="0">
                    <a:schemeClr val="dk1">
                      <a:alpha val="40000"/>
                    </a:schemeClr>
                  </a:outerShdw>
                </a:effectLst>
              </a:rPr>
              <a:t>IDEA</a:t>
            </a:r>
            <a:r>
              <a:rPr lang="zh-CN" altLang="en-US" sz="2000" dirty="0">
                <a:ln/>
                <a:solidFill>
                  <a:srgbClr val="FF0000"/>
                </a:solidFill>
                <a:effectLst>
                  <a:outerShdw blurRad="38100" dist="19050" dir="2700000" algn="tl" rotWithShape="0">
                    <a:schemeClr val="dk1">
                      <a:alpha val="40000"/>
                    </a:schemeClr>
                  </a:outerShdw>
                </a:effectLst>
              </a:rPr>
              <a:t>创建了一个普通的</a:t>
            </a:r>
            <a:r>
              <a:rPr lang="en-US" altLang="zh-CN" sz="2000" dirty="0">
                <a:ln/>
                <a:solidFill>
                  <a:srgbClr val="FF0000"/>
                </a:solidFill>
                <a:effectLst>
                  <a:outerShdw blurRad="38100" dist="19050" dir="2700000" algn="tl" rotWithShape="0">
                    <a:schemeClr val="dk1">
                      <a:alpha val="40000"/>
                    </a:schemeClr>
                  </a:outerShdw>
                </a:effectLst>
              </a:rPr>
              <a:t>maven</a:t>
            </a:r>
            <a:r>
              <a:rPr lang="zh-CN" altLang="en-US" sz="2000" dirty="0">
                <a:ln/>
                <a:solidFill>
                  <a:srgbClr val="FF0000"/>
                </a:solidFill>
                <a:effectLst>
                  <a:outerShdw blurRad="38100" dist="19050" dir="2700000" algn="tl" rotWithShape="0">
                    <a:schemeClr val="dk1">
                      <a:alpha val="40000"/>
                    </a:schemeClr>
                  </a:outerShdw>
                </a:effectLst>
              </a:rPr>
              <a:t>项目</a:t>
            </a:r>
            <a:r>
              <a:rPr lang="en-US" altLang="zh-CN" sz="2000" dirty="0">
                <a:ln/>
                <a:solidFill>
                  <a:srgbClr val="FF0000"/>
                </a:solidFill>
                <a:effectLst>
                  <a:outerShdw blurRad="38100" dist="19050" dir="2700000" algn="tl" rotWithShape="0">
                    <a:schemeClr val="dk1">
                      <a:alpha val="40000"/>
                    </a:schemeClr>
                  </a:outerShdw>
                </a:effectLst>
              </a:rPr>
              <a:t>github02</a:t>
            </a:r>
            <a:r>
              <a:rPr lang="zh-CN" altLang="en-US" sz="2000" dirty="0">
                <a:ln/>
                <a:solidFill>
                  <a:srgbClr val="FF0000"/>
                </a:solidFill>
                <a:effectLst>
                  <a:outerShdw blurRad="38100" dist="19050" dir="2700000" algn="tl" rotWithShape="0">
                    <a:schemeClr val="dk1">
                      <a:alpha val="40000"/>
                    </a:schemeClr>
                  </a:outerShdw>
                </a:effectLst>
              </a:rPr>
              <a:t>，此时它还不是一个</a:t>
            </a:r>
            <a:r>
              <a:rPr lang="en-US" altLang="zh-CN" sz="2000" dirty="0">
                <a:ln/>
                <a:solidFill>
                  <a:srgbClr val="FF0000"/>
                </a:solidFill>
                <a:effectLst>
                  <a:outerShdw blurRad="38100" dist="19050" dir="2700000" algn="tl" rotWithShape="0">
                    <a:schemeClr val="dk1">
                      <a:alpha val="40000"/>
                    </a:schemeClr>
                  </a:outerShdw>
                </a:effectLst>
              </a:rPr>
              <a:t>git</a:t>
            </a:r>
            <a:r>
              <a:rPr lang="zh-CN" altLang="en-US" sz="2000" dirty="0">
                <a:ln/>
                <a:solidFill>
                  <a:srgbClr val="FF0000"/>
                </a:solidFill>
                <a:effectLst>
                  <a:outerShdw blurRad="38100" dist="19050" dir="2700000" algn="tl" rotWithShape="0">
                    <a:schemeClr val="dk1">
                      <a:alpha val="40000"/>
                    </a:schemeClr>
                  </a:outerShdw>
                </a:effectLst>
              </a:rPr>
              <a:t>项目</a:t>
            </a:r>
          </a:p>
        </p:txBody>
      </p:sp>
      <p:sp>
        <p:nvSpPr>
          <p:cNvPr id="8" name="矩形 7">
            <a:extLst>
              <a:ext uri="{FF2B5EF4-FFF2-40B4-BE49-F238E27FC236}">
                <a16:creationId xmlns:a16="http://schemas.microsoft.com/office/drawing/2014/main" id="{4F03179C-3426-4032-8C3F-83C23157DAF1}"/>
              </a:ext>
            </a:extLst>
          </p:cNvPr>
          <p:cNvSpPr/>
          <p:nvPr/>
        </p:nvSpPr>
        <p:spPr>
          <a:xfrm>
            <a:off x="0" y="1443221"/>
            <a:ext cx="9144000" cy="400110"/>
          </a:xfrm>
          <a:prstGeom prst="rect">
            <a:avLst/>
          </a:prstGeom>
          <a:noFill/>
          <a:ln>
            <a:noFill/>
          </a:ln>
        </p:spPr>
        <p:txBody>
          <a:bodyPr wrap="square" rtlCol="0" anchor="t">
            <a:spAutoFit/>
          </a:bodyPr>
          <a:lstStyle/>
          <a:p>
            <a:r>
              <a:rPr lang="zh-CN" altLang="en-US" sz="2000" dirty="0">
                <a:ln/>
                <a:solidFill>
                  <a:srgbClr val="FF0000"/>
                </a:solidFill>
                <a:effectLst>
                  <a:outerShdw blurRad="38100" dist="19050" dir="2700000" algn="tl" rotWithShape="0">
                    <a:schemeClr val="dk1">
                      <a:alpha val="40000"/>
                    </a:schemeClr>
                  </a:outerShdw>
                </a:effectLst>
              </a:rPr>
              <a:t>创建本地仓库，</a:t>
            </a:r>
            <a:r>
              <a:rPr lang="en-US" altLang="zh-CN" sz="2000" dirty="0">
                <a:ln/>
                <a:solidFill>
                  <a:srgbClr val="FF0000"/>
                </a:solidFill>
                <a:effectLst>
                  <a:outerShdw blurRad="38100" dist="19050" dir="2700000" algn="tl" rotWithShape="0">
                    <a:schemeClr val="dk1">
                      <a:alpha val="40000"/>
                    </a:schemeClr>
                  </a:outerShdw>
                </a:effectLst>
              </a:rPr>
              <a:t>VCS--&gt;Import into Version Control--&gt;Create Git Repository...</a:t>
            </a:r>
            <a:endParaRPr lang="zh-CN" altLang="en-US" sz="2000" dirty="0">
              <a:ln/>
              <a:solidFill>
                <a:srgbClr val="FF0000"/>
              </a:solidFill>
              <a:effectLst>
                <a:outerShdw blurRad="38100" dist="19050" dir="2700000" algn="tl" rotWithShape="0">
                  <a:schemeClr val="dk1">
                    <a:alpha val="40000"/>
                  </a:schemeClr>
                </a:outerShdw>
              </a:effectLst>
            </a:endParaRPr>
          </a:p>
        </p:txBody>
      </p:sp>
      <p:sp>
        <p:nvSpPr>
          <p:cNvPr id="2" name="箭头: 下 1">
            <a:extLst>
              <a:ext uri="{FF2B5EF4-FFF2-40B4-BE49-F238E27FC236}">
                <a16:creationId xmlns:a16="http://schemas.microsoft.com/office/drawing/2014/main" id="{0AC11127-19A6-43BD-9568-A6A4C9F928CD}"/>
              </a:ext>
            </a:extLst>
          </p:cNvPr>
          <p:cNvSpPr/>
          <p:nvPr/>
        </p:nvSpPr>
        <p:spPr>
          <a:xfrm>
            <a:off x="2873829" y="1047837"/>
            <a:ext cx="512466" cy="40011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a:extLst>
              <a:ext uri="{FF2B5EF4-FFF2-40B4-BE49-F238E27FC236}">
                <a16:creationId xmlns:a16="http://schemas.microsoft.com/office/drawing/2014/main" id="{5B9C1F0C-0011-4768-8564-A7EF022E68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843331"/>
            <a:ext cx="9144000" cy="3295189"/>
          </a:xfrm>
          <a:prstGeom prst="rect">
            <a:avLst/>
          </a:prstGeom>
        </p:spPr>
      </p:pic>
    </p:spTree>
    <p:custDataLst>
      <p:tags r:id="rId1"/>
    </p:custDataLst>
    <p:extLst>
      <p:ext uri="{BB962C8B-B14F-4D97-AF65-F5344CB8AC3E}">
        <p14:creationId xmlns:p14="http://schemas.microsoft.com/office/powerpoint/2010/main" val="105734524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889686" y="4980"/>
            <a:ext cx="6917883" cy="369332"/>
          </a:xfrm>
          <a:prstGeom prst="rect">
            <a:avLst/>
          </a:prstGeom>
          <a:noFill/>
          <a:ln>
            <a:noFill/>
          </a:ln>
        </p:spPr>
        <p:txBody>
          <a:bodyPr wrap="square" rtlCol="0" anchor="t">
            <a:spAutoFit/>
          </a:bodyPr>
          <a:lstStyle/>
          <a:p>
            <a:r>
              <a:rPr lang="zh-CN" altLang="en-US" b="1" dirty="0"/>
              <a:t>在</a:t>
            </a:r>
            <a:r>
              <a:rPr lang="en-US" altLang="zh-CN" b="1" dirty="0"/>
              <a:t>IDEA</a:t>
            </a:r>
            <a:r>
              <a:rPr lang="zh-CN" altLang="en-US" b="1" dirty="0"/>
              <a:t>工具中操作</a:t>
            </a:r>
            <a:r>
              <a:rPr lang="en-US" altLang="zh-CN" b="1" dirty="0" err="1"/>
              <a:t>Github</a:t>
            </a:r>
            <a:endParaRPr lang="zh-CN" altLang="en-US" sz="2000" dirty="0">
              <a:ln/>
              <a:solidFill>
                <a:schemeClr val="tx1"/>
              </a:solidFill>
              <a:effectLst>
                <a:outerShdw blurRad="38100" dist="19050" dir="2700000" algn="tl" rotWithShape="0">
                  <a:schemeClr val="dk1">
                    <a:alpha val="40000"/>
                  </a:schemeClr>
                </a:outerShdw>
              </a:effectLst>
            </a:endParaRPr>
          </a:p>
        </p:txBody>
      </p:sp>
      <p:sp>
        <p:nvSpPr>
          <p:cNvPr id="8" name="矩形 7">
            <a:extLst>
              <a:ext uri="{FF2B5EF4-FFF2-40B4-BE49-F238E27FC236}">
                <a16:creationId xmlns:a16="http://schemas.microsoft.com/office/drawing/2014/main" id="{4F03179C-3426-4032-8C3F-83C23157DAF1}"/>
              </a:ext>
            </a:extLst>
          </p:cNvPr>
          <p:cNvSpPr/>
          <p:nvPr/>
        </p:nvSpPr>
        <p:spPr>
          <a:xfrm>
            <a:off x="0" y="374312"/>
            <a:ext cx="9144000" cy="646331"/>
          </a:xfrm>
          <a:prstGeom prst="rect">
            <a:avLst/>
          </a:prstGeom>
          <a:noFill/>
          <a:ln>
            <a:noFill/>
          </a:ln>
        </p:spPr>
        <p:txBody>
          <a:bodyPr wrap="square" rtlCol="0" anchor="t">
            <a:spAutoFit/>
          </a:bodyPr>
          <a:lstStyle/>
          <a:p>
            <a:r>
              <a:rPr lang="zh-CN" altLang="en-US" b="1" dirty="0"/>
              <a:t>上传项目到本地仓库，项目右键选择</a:t>
            </a:r>
            <a:r>
              <a:rPr lang="en-US" altLang="zh-CN" b="1" dirty="0"/>
              <a:t>Git--&gt;add</a:t>
            </a:r>
            <a:r>
              <a:rPr lang="zh-CN" altLang="en-US" b="1" dirty="0"/>
              <a:t>，</a:t>
            </a:r>
            <a:endParaRPr lang="en-US" altLang="zh-CN" b="1" dirty="0"/>
          </a:p>
          <a:p>
            <a:r>
              <a:rPr lang="zh-CN" altLang="en-US" b="1" dirty="0"/>
              <a:t>此时项目</a:t>
            </a:r>
            <a:r>
              <a:rPr lang="zh-CN" altLang="en-US" b="1" dirty="0">
                <a:solidFill>
                  <a:srgbClr val="FF0000"/>
                </a:solidFill>
              </a:rPr>
              <a:t>文件由红色变成绿色</a:t>
            </a:r>
            <a:r>
              <a:rPr lang="zh-CN" altLang="en-US" b="1" dirty="0"/>
              <a:t>，此时文件只是处于暂存区，并没有真正进入到版本库中</a:t>
            </a:r>
          </a:p>
        </p:txBody>
      </p:sp>
      <p:pic>
        <p:nvPicPr>
          <p:cNvPr id="3" name="图片 2">
            <a:extLst>
              <a:ext uri="{FF2B5EF4-FFF2-40B4-BE49-F238E27FC236}">
                <a16:creationId xmlns:a16="http://schemas.microsoft.com/office/drawing/2014/main" id="{979B43AE-0315-4F26-BC1F-33C69A8E3B17}"/>
              </a:ext>
            </a:extLst>
          </p:cNvPr>
          <p:cNvPicPr>
            <a:picLocks noChangeAspect="1"/>
          </p:cNvPicPr>
          <p:nvPr/>
        </p:nvPicPr>
        <p:blipFill>
          <a:blip r:embed="rId3"/>
          <a:stretch>
            <a:fillRect/>
          </a:stretch>
        </p:blipFill>
        <p:spPr>
          <a:xfrm>
            <a:off x="0" y="1020643"/>
            <a:ext cx="5406013" cy="4117877"/>
          </a:xfrm>
          <a:prstGeom prst="rect">
            <a:avLst/>
          </a:prstGeom>
        </p:spPr>
      </p:pic>
      <p:pic>
        <p:nvPicPr>
          <p:cNvPr id="7" name="图片 6">
            <a:extLst>
              <a:ext uri="{FF2B5EF4-FFF2-40B4-BE49-F238E27FC236}">
                <a16:creationId xmlns:a16="http://schemas.microsoft.com/office/drawing/2014/main" id="{AEA4E11D-1CAE-4688-84DC-499184D44DDB}"/>
              </a:ext>
            </a:extLst>
          </p:cNvPr>
          <p:cNvPicPr>
            <a:picLocks noChangeAspect="1"/>
          </p:cNvPicPr>
          <p:nvPr/>
        </p:nvPicPr>
        <p:blipFill>
          <a:blip r:embed="rId4"/>
          <a:stretch>
            <a:fillRect/>
          </a:stretch>
        </p:blipFill>
        <p:spPr>
          <a:xfrm>
            <a:off x="5924952" y="1814484"/>
            <a:ext cx="3219048" cy="2057143"/>
          </a:xfrm>
          <a:prstGeom prst="rect">
            <a:avLst/>
          </a:prstGeom>
        </p:spPr>
      </p:pic>
      <p:sp>
        <p:nvSpPr>
          <p:cNvPr id="9" name="箭头: 右 8">
            <a:extLst>
              <a:ext uri="{FF2B5EF4-FFF2-40B4-BE49-F238E27FC236}">
                <a16:creationId xmlns:a16="http://schemas.microsoft.com/office/drawing/2014/main" id="{555EA761-E328-475B-9B84-4C06820D381D}"/>
              </a:ext>
            </a:extLst>
          </p:cNvPr>
          <p:cNvSpPr/>
          <p:nvPr/>
        </p:nvSpPr>
        <p:spPr>
          <a:xfrm>
            <a:off x="5406013" y="2743200"/>
            <a:ext cx="452176" cy="54261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extLst>
      <p:ext uri="{BB962C8B-B14F-4D97-AF65-F5344CB8AC3E}">
        <p14:creationId xmlns:p14="http://schemas.microsoft.com/office/powerpoint/2010/main" val="31623208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文本框 25"/>
          <p:cNvSpPr txBox="1"/>
          <p:nvPr/>
        </p:nvSpPr>
        <p:spPr>
          <a:xfrm>
            <a:off x="1372413" y="3566213"/>
            <a:ext cx="6210300" cy="1232956"/>
          </a:xfrm>
          <a:prstGeom prst="rect">
            <a:avLst/>
          </a:prstGeom>
          <a:noFill/>
        </p:spPr>
        <p:txBody>
          <a:bodyPr wrap="square" lIns="28756" tIns="14378" rIns="28756" bIns="14378" rtlCol="0">
            <a:spAutoFit/>
          </a:bodyPr>
          <a:lstStyle/>
          <a:p>
            <a:pPr>
              <a:lnSpc>
                <a:spcPct val="125000"/>
              </a:lnSpc>
            </a:pPr>
            <a:r>
              <a:rPr lang="zh-CN" altLang="en-US" sz="1275" dirty="0">
                <a:solidFill>
                  <a:schemeClr val="tx1">
                    <a:lumMod val="95000"/>
                    <a:lumOff val="5000"/>
                  </a:schemeClr>
                </a:solidFill>
                <a:latin typeface="微软雅黑" panose="020B0503020204020204" pitchFamily="34" charset="-122"/>
                <a:ea typeface="微软雅黑" panose="020B0503020204020204" pitchFamily="34" charset="-122"/>
              </a:rPr>
              <a:t> </a:t>
            </a:r>
            <a:r>
              <a:rPr lang="en-US" altLang="zh-CN" sz="1275" dirty="0" err="1">
                <a:solidFill>
                  <a:schemeClr val="tx1">
                    <a:lumMod val="95000"/>
                    <a:lumOff val="5000"/>
                  </a:schemeClr>
                </a:solidFill>
                <a:latin typeface="微软雅黑" panose="020B0503020204020204" pitchFamily="34" charset="-122"/>
                <a:ea typeface="微软雅黑" panose="020B0503020204020204" pitchFamily="34" charset="-122"/>
              </a:rPr>
              <a:t>Git</a:t>
            </a:r>
            <a:r>
              <a:rPr lang="zh-CN" altLang="en-US" sz="1275" dirty="0">
                <a:solidFill>
                  <a:schemeClr val="tx1">
                    <a:lumMod val="95000"/>
                    <a:lumOff val="5000"/>
                  </a:schemeClr>
                </a:solidFill>
                <a:latin typeface="微软雅黑" panose="020B0503020204020204" pitchFamily="34" charset="-122"/>
                <a:ea typeface="微软雅黑" panose="020B0503020204020204" pitchFamily="34" charset="-122"/>
              </a:rPr>
              <a:t>是分布式版本控制系统，那么它就没有中央服务器的，每个人的电脑就是一个完整的版本库，这样，工作的时候就不需要联网了，因为版本都是在自己的电脑上。既然每个人的电脑都有一个完整的版本库，那多个人如何协作呢？比如说自己在电脑上改了文件</a:t>
            </a:r>
            <a:r>
              <a:rPr lang="en-US" altLang="zh-CN" sz="1275" dirty="0">
                <a:solidFill>
                  <a:schemeClr val="tx1">
                    <a:lumMod val="95000"/>
                    <a:lumOff val="5000"/>
                  </a:schemeClr>
                </a:solidFill>
                <a:latin typeface="微软雅黑" panose="020B0503020204020204" pitchFamily="34" charset="-122"/>
                <a:ea typeface="微软雅黑" panose="020B0503020204020204" pitchFamily="34" charset="-122"/>
              </a:rPr>
              <a:t>A</a:t>
            </a:r>
            <a:r>
              <a:rPr lang="zh-CN" altLang="en-US" sz="1275" dirty="0">
                <a:solidFill>
                  <a:schemeClr val="tx1">
                    <a:lumMod val="95000"/>
                    <a:lumOff val="5000"/>
                  </a:schemeClr>
                </a:solidFill>
                <a:latin typeface="微软雅黑" panose="020B0503020204020204" pitchFamily="34" charset="-122"/>
                <a:ea typeface="微软雅黑" panose="020B0503020204020204" pitchFamily="34" charset="-122"/>
              </a:rPr>
              <a:t>，其他人也在电脑上改了文件</a:t>
            </a:r>
            <a:r>
              <a:rPr lang="en-US" altLang="zh-CN" sz="1275" dirty="0">
                <a:solidFill>
                  <a:schemeClr val="tx1">
                    <a:lumMod val="95000"/>
                    <a:lumOff val="5000"/>
                  </a:schemeClr>
                </a:solidFill>
                <a:latin typeface="微软雅黑" panose="020B0503020204020204" pitchFamily="34" charset="-122"/>
                <a:ea typeface="微软雅黑" panose="020B0503020204020204" pitchFamily="34" charset="-122"/>
              </a:rPr>
              <a:t>A</a:t>
            </a:r>
            <a:r>
              <a:rPr lang="zh-CN" altLang="en-US" sz="1275" dirty="0">
                <a:solidFill>
                  <a:schemeClr val="tx1">
                    <a:lumMod val="95000"/>
                    <a:lumOff val="5000"/>
                  </a:schemeClr>
                </a:solidFill>
                <a:latin typeface="微软雅黑" panose="020B0503020204020204" pitchFamily="34" charset="-122"/>
                <a:ea typeface="微软雅黑" panose="020B0503020204020204" pitchFamily="34" charset="-122"/>
              </a:rPr>
              <a:t>，这时，你们两之间只需把各自的修改推送给对方，就可以互相看到对方的修改了。</a:t>
            </a:r>
          </a:p>
        </p:txBody>
      </p:sp>
      <p:sp>
        <p:nvSpPr>
          <p:cNvPr id="21" name="TextBox 20"/>
          <p:cNvSpPr txBox="1"/>
          <p:nvPr/>
        </p:nvSpPr>
        <p:spPr>
          <a:xfrm>
            <a:off x="6676991" y="1328672"/>
            <a:ext cx="1111436" cy="317577"/>
          </a:xfrm>
          <a:prstGeom prst="rect">
            <a:avLst/>
          </a:prstGeom>
          <a:noFill/>
        </p:spPr>
        <p:txBody>
          <a:bodyPr wrap="square" lIns="28756" tIns="14378" rIns="28756" bIns="14378" rtlCol="0">
            <a:spAutoFit/>
          </a:bodyPr>
          <a:lstStyle/>
          <a:p>
            <a:r>
              <a:rPr lang="zh-CN" altLang="en-US" sz="1875" b="1" dirty="0"/>
              <a:t>分布式</a:t>
            </a:r>
          </a:p>
        </p:txBody>
      </p:sp>
      <p:sp>
        <p:nvSpPr>
          <p:cNvPr id="22" name="左箭头 21"/>
          <p:cNvSpPr/>
          <p:nvPr/>
        </p:nvSpPr>
        <p:spPr bwMode="auto">
          <a:xfrm>
            <a:off x="5548716" y="1419077"/>
            <a:ext cx="993556" cy="226014"/>
          </a:xfrm>
          <a:prstGeom prst="lef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28756" tIns="14378" rIns="28756" bIns="14378" numCol="1" rtlCol="0" anchor="t" anchorCtr="0" compatLnSpc="1">
            <a:prstTxWarp prst="textNoShape">
              <a:avLst/>
            </a:prstTxWarp>
          </a:bodyPr>
          <a:lstStyle/>
          <a:p>
            <a:pPr defTabSz="287556" fontAlgn="base">
              <a:spcBef>
                <a:spcPct val="0"/>
              </a:spcBef>
              <a:spcAft>
                <a:spcPct val="0"/>
              </a:spcAft>
            </a:pPr>
            <a:endParaRPr lang="zh-CN" altLang="en-US" sz="600" dirty="0">
              <a:latin typeface="Arial" pitchFamily="34" charset="0"/>
              <a:ea typeface="宋体" pitchFamily="2" charset="-122"/>
            </a:endParaRPr>
          </a:p>
        </p:txBody>
      </p:sp>
      <p:pic>
        <p:nvPicPr>
          <p:cNvPr id="13" name="图片 12" descr="distributed-repo"/>
          <p:cNvPicPr/>
          <p:nvPr/>
        </p:nvPicPr>
        <p:blipFill>
          <a:blip r:embed="rId2" cstate="print"/>
          <a:srcRect/>
          <a:stretch>
            <a:fillRect/>
          </a:stretch>
        </p:blipFill>
        <p:spPr bwMode="auto">
          <a:xfrm>
            <a:off x="2551208" y="628028"/>
            <a:ext cx="2946989" cy="2576563"/>
          </a:xfrm>
          <a:prstGeom prst="rect">
            <a:avLst/>
          </a:prstGeom>
          <a:noFill/>
          <a:ln w="9525">
            <a:noFill/>
            <a:miter lim="800000"/>
            <a:headEnd/>
            <a:tailEnd/>
          </a:ln>
        </p:spPr>
      </p:pic>
      <p:grpSp>
        <p:nvGrpSpPr>
          <p:cNvPr id="10" name="组合 28"/>
          <p:cNvGrpSpPr/>
          <p:nvPr/>
        </p:nvGrpSpPr>
        <p:grpSpPr>
          <a:xfrm>
            <a:off x="1385647" y="735546"/>
            <a:ext cx="1269206" cy="397329"/>
            <a:chOff x="0" y="284389"/>
            <a:chExt cx="1692275" cy="529772"/>
          </a:xfrm>
        </p:grpSpPr>
        <p:sp>
          <p:nvSpPr>
            <p:cNvPr id="11" name="矩形 10"/>
            <p:cNvSpPr/>
            <p:nvPr/>
          </p:nvSpPr>
          <p:spPr>
            <a:xfrm>
              <a:off x="0" y="284389"/>
              <a:ext cx="1511300" cy="52977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bg1"/>
                  </a:solidFill>
                  <a:latin typeface="Arial" panose="020B0604020202020204" pitchFamily="34" charset="0"/>
                  <a:ea typeface="微软雅黑" panose="020B0503020204020204" pitchFamily="34" charset="-122"/>
                  <a:sym typeface="Arial" panose="020B0604020202020204" pitchFamily="34" charset="0"/>
                </a:rPr>
                <a:t>对比</a:t>
              </a:r>
              <a:r>
                <a:rPr lang="en-US" altLang="zh-CN" b="1" dirty="0">
                  <a:solidFill>
                    <a:schemeClr val="bg1"/>
                  </a:solidFill>
                  <a:latin typeface="Arial" panose="020B0604020202020204" pitchFamily="34" charset="0"/>
                  <a:ea typeface="微软雅黑" panose="020B0503020204020204" pitchFamily="34" charset="-122"/>
                  <a:sym typeface="Arial" panose="020B0604020202020204" pitchFamily="34" charset="0"/>
                </a:rPr>
                <a:t>2</a:t>
              </a:r>
              <a:endParaRPr lang="zh-CN" altLang="en-US"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12" name="矩形 11"/>
            <p:cNvSpPr/>
            <p:nvPr/>
          </p:nvSpPr>
          <p:spPr>
            <a:xfrm>
              <a:off x="1577975" y="284389"/>
              <a:ext cx="114300" cy="52977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grpSp>
    </p:spTree>
    <p:extLst>
      <p:ext uri="{BB962C8B-B14F-4D97-AF65-F5344CB8AC3E}">
        <p14:creationId xmlns:p14="http://schemas.microsoft.com/office/powerpoint/2010/main" val="313281173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889686" y="4980"/>
            <a:ext cx="6917883" cy="369332"/>
          </a:xfrm>
          <a:prstGeom prst="rect">
            <a:avLst/>
          </a:prstGeom>
          <a:noFill/>
          <a:ln>
            <a:noFill/>
          </a:ln>
        </p:spPr>
        <p:txBody>
          <a:bodyPr wrap="square" rtlCol="0" anchor="t">
            <a:spAutoFit/>
          </a:bodyPr>
          <a:lstStyle/>
          <a:p>
            <a:r>
              <a:rPr lang="zh-CN" altLang="en-US" b="1" dirty="0"/>
              <a:t>在</a:t>
            </a:r>
            <a:r>
              <a:rPr lang="en-US" altLang="zh-CN" b="1" dirty="0"/>
              <a:t>IDEA</a:t>
            </a:r>
            <a:r>
              <a:rPr lang="zh-CN" altLang="en-US" b="1" dirty="0"/>
              <a:t>工具中操作</a:t>
            </a:r>
            <a:r>
              <a:rPr lang="en-US" altLang="zh-CN" b="1" dirty="0" err="1"/>
              <a:t>Github</a:t>
            </a:r>
            <a:endParaRPr lang="zh-CN" altLang="en-US" sz="2000" dirty="0">
              <a:ln/>
              <a:solidFill>
                <a:schemeClr val="tx1"/>
              </a:solidFill>
              <a:effectLst>
                <a:outerShdw blurRad="38100" dist="19050" dir="2700000" algn="tl" rotWithShape="0">
                  <a:schemeClr val="dk1">
                    <a:alpha val="40000"/>
                  </a:schemeClr>
                </a:outerShdw>
              </a:effectLst>
            </a:endParaRPr>
          </a:p>
        </p:txBody>
      </p:sp>
      <p:sp>
        <p:nvSpPr>
          <p:cNvPr id="8" name="矩形 7">
            <a:extLst>
              <a:ext uri="{FF2B5EF4-FFF2-40B4-BE49-F238E27FC236}">
                <a16:creationId xmlns:a16="http://schemas.microsoft.com/office/drawing/2014/main" id="{4F03179C-3426-4032-8C3F-83C23157DAF1}"/>
              </a:ext>
            </a:extLst>
          </p:cNvPr>
          <p:cNvSpPr/>
          <p:nvPr/>
        </p:nvSpPr>
        <p:spPr>
          <a:xfrm>
            <a:off x="0" y="374312"/>
            <a:ext cx="9144000" cy="923330"/>
          </a:xfrm>
          <a:prstGeom prst="rect">
            <a:avLst/>
          </a:prstGeom>
          <a:noFill/>
          <a:ln>
            <a:noFill/>
          </a:ln>
        </p:spPr>
        <p:txBody>
          <a:bodyPr wrap="square" rtlCol="0" anchor="t">
            <a:spAutoFit/>
          </a:bodyPr>
          <a:lstStyle/>
          <a:p>
            <a:r>
              <a:rPr lang="zh-CN" altLang="en-US" b="1" dirty="0"/>
              <a:t>上传项目到本地仓库，项目右键选择</a:t>
            </a:r>
            <a:r>
              <a:rPr lang="en-US" altLang="zh-CN" b="1" dirty="0"/>
              <a:t>Git--&gt;commit</a:t>
            </a:r>
            <a:br>
              <a:rPr lang="en-US" altLang="zh-CN" b="1" dirty="0"/>
            </a:br>
            <a:r>
              <a:rPr lang="zh-CN" altLang="en-US" b="1" dirty="0"/>
              <a:t>在弹窗中输入</a:t>
            </a:r>
            <a:r>
              <a:rPr lang="en-US" altLang="zh-CN" b="1" dirty="0"/>
              <a:t>Commit Message</a:t>
            </a:r>
            <a:r>
              <a:rPr lang="zh-CN" altLang="en-US" b="1" dirty="0"/>
              <a:t>，点击</a:t>
            </a:r>
            <a:r>
              <a:rPr lang="en-US" altLang="zh-CN" b="1" dirty="0"/>
              <a:t>commit</a:t>
            </a:r>
            <a:r>
              <a:rPr lang="zh-CN" altLang="en-US" b="1" dirty="0"/>
              <a:t>，此时项目文件从暂存区真正进入版本库中，项目文件变成黑色</a:t>
            </a:r>
          </a:p>
        </p:txBody>
      </p:sp>
      <p:pic>
        <p:nvPicPr>
          <p:cNvPr id="2" name="图片 1">
            <a:extLst>
              <a:ext uri="{FF2B5EF4-FFF2-40B4-BE49-F238E27FC236}">
                <a16:creationId xmlns:a16="http://schemas.microsoft.com/office/drawing/2014/main" id="{36D2C25C-2517-4250-8CC4-B85FF21FB63A}"/>
              </a:ext>
            </a:extLst>
          </p:cNvPr>
          <p:cNvPicPr>
            <a:picLocks noChangeAspect="1"/>
          </p:cNvPicPr>
          <p:nvPr/>
        </p:nvPicPr>
        <p:blipFill>
          <a:blip r:embed="rId3"/>
          <a:stretch>
            <a:fillRect/>
          </a:stretch>
        </p:blipFill>
        <p:spPr>
          <a:xfrm>
            <a:off x="0" y="1297642"/>
            <a:ext cx="7315121" cy="3769418"/>
          </a:xfrm>
          <a:prstGeom prst="rect">
            <a:avLst/>
          </a:prstGeom>
        </p:spPr>
      </p:pic>
    </p:spTree>
    <p:custDataLst>
      <p:tags r:id="rId1"/>
    </p:custDataLst>
    <p:extLst>
      <p:ext uri="{BB962C8B-B14F-4D97-AF65-F5344CB8AC3E}">
        <p14:creationId xmlns:p14="http://schemas.microsoft.com/office/powerpoint/2010/main" val="364753824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889686" y="4980"/>
            <a:ext cx="6917883" cy="369332"/>
          </a:xfrm>
          <a:prstGeom prst="rect">
            <a:avLst/>
          </a:prstGeom>
          <a:noFill/>
          <a:ln>
            <a:noFill/>
          </a:ln>
        </p:spPr>
        <p:txBody>
          <a:bodyPr wrap="square" rtlCol="0" anchor="t">
            <a:spAutoFit/>
          </a:bodyPr>
          <a:lstStyle/>
          <a:p>
            <a:r>
              <a:rPr lang="zh-CN" altLang="en-US" b="1" dirty="0"/>
              <a:t>在</a:t>
            </a:r>
            <a:r>
              <a:rPr lang="en-US" altLang="zh-CN" b="1" dirty="0"/>
              <a:t>IDEA</a:t>
            </a:r>
            <a:r>
              <a:rPr lang="zh-CN" altLang="en-US" b="1" dirty="0"/>
              <a:t>工具中操作</a:t>
            </a:r>
            <a:r>
              <a:rPr lang="en-US" altLang="zh-CN" b="1" dirty="0" err="1"/>
              <a:t>Github</a:t>
            </a:r>
            <a:endParaRPr lang="zh-CN" altLang="en-US" sz="2000" dirty="0">
              <a:ln/>
              <a:solidFill>
                <a:schemeClr val="tx1"/>
              </a:solidFill>
              <a:effectLst>
                <a:outerShdw blurRad="38100" dist="19050" dir="2700000" algn="tl" rotWithShape="0">
                  <a:schemeClr val="dk1">
                    <a:alpha val="40000"/>
                  </a:schemeClr>
                </a:outerShdw>
              </a:effectLst>
            </a:endParaRPr>
          </a:p>
        </p:txBody>
      </p:sp>
      <p:sp>
        <p:nvSpPr>
          <p:cNvPr id="8" name="矩形 7">
            <a:extLst>
              <a:ext uri="{FF2B5EF4-FFF2-40B4-BE49-F238E27FC236}">
                <a16:creationId xmlns:a16="http://schemas.microsoft.com/office/drawing/2014/main" id="{4F03179C-3426-4032-8C3F-83C23157DAF1}"/>
              </a:ext>
            </a:extLst>
          </p:cNvPr>
          <p:cNvSpPr/>
          <p:nvPr/>
        </p:nvSpPr>
        <p:spPr>
          <a:xfrm>
            <a:off x="0" y="374312"/>
            <a:ext cx="9144000" cy="646331"/>
          </a:xfrm>
          <a:prstGeom prst="rect">
            <a:avLst/>
          </a:prstGeom>
          <a:noFill/>
          <a:ln>
            <a:noFill/>
          </a:ln>
        </p:spPr>
        <p:txBody>
          <a:bodyPr wrap="square" rtlCol="0" anchor="t">
            <a:spAutoFit/>
          </a:bodyPr>
          <a:lstStyle/>
          <a:p>
            <a:r>
              <a:rPr lang="zh-CN" altLang="en-US" b="1" dirty="0"/>
              <a:t>上传项目到</a:t>
            </a:r>
            <a:r>
              <a:rPr lang="en-US" altLang="zh-CN" b="1" dirty="0"/>
              <a:t>GitHub</a:t>
            </a:r>
            <a:r>
              <a:rPr lang="zh-CN" altLang="en-US" b="1" dirty="0"/>
              <a:t>中，</a:t>
            </a:r>
            <a:endParaRPr lang="en-US" altLang="zh-CN" b="1" dirty="0"/>
          </a:p>
          <a:p>
            <a:r>
              <a:rPr lang="en-US" altLang="zh-CN" b="1" dirty="0"/>
              <a:t>VCS--&gt;Import into Version Control--&gt;Share Project on GitHub</a:t>
            </a:r>
            <a:endParaRPr lang="zh-CN" altLang="en-US" b="1" dirty="0"/>
          </a:p>
        </p:txBody>
      </p:sp>
      <p:pic>
        <p:nvPicPr>
          <p:cNvPr id="4" name="图片 3">
            <a:extLst>
              <a:ext uri="{FF2B5EF4-FFF2-40B4-BE49-F238E27FC236}">
                <a16:creationId xmlns:a16="http://schemas.microsoft.com/office/drawing/2014/main" id="{FF1389D4-FABB-406D-B404-4970D1282B74}"/>
              </a:ext>
            </a:extLst>
          </p:cNvPr>
          <p:cNvPicPr>
            <a:picLocks noChangeAspect="1"/>
          </p:cNvPicPr>
          <p:nvPr/>
        </p:nvPicPr>
        <p:blipFill>
          <a:blip r:embed="rId3"/>
          <a:stretch>
            <a:fillRect/>
          </a:stretch>
        </p:blipFill>
        <p:spPr>
          <a:xfrm>
            <a:off x="0" y="985040"/>
            <a:ext cx="4642338" cy="4158460"/>
          </a:xfrm>
          <a:prstGeom prst="rect">
            <a:avLst/>
          </a:prstGeom>
        </p:spPr>
      </p:pic>
      <p:pic>
        <p:nvPicPr>
          <p:cNvPr id="6" name="图片 5">
            <a:extLst>
              <a:ext uri="{FF2B5EF4-FFF2-40B4-BE49-F238E27FC236}">
                <a16:creationId xmlns:a16="http://schemas.microsoft.com/office/drawing/2014/main" id="{16B5F197-4D9C-4F7C-9324-F3B3A505F705}"/>
              </a:ext>
            </a:extLst>
          </p:cNvPr>
          <p:cNvPicPr>
            <a:picLocks noChangeAspect="1"/>
          </p:cNvPicPr>
          <p:nvPr/>
        </p:nvPicPr>
        <p:blipFill>
          <a:blip r:embed="rId4"/>
          <a:stretch>
            <a:fillRect/>
          </a:stretch>
        </p:blipFill>
        <p:spPr>
          <a:xfrm>
            <a:off x="5141715" y="1149637"/>
            <a:ext cx="4085714" cy="2361905"/>
          </a:xfrm>
          <a:prstGeom prst="rect">
            <a:avLst/>
          </a:prstGeom>
        </p:spPr>
      </p:pic>
      <p:sp>
        <p:nvSpPr>
          <p:cNvPr id="7" name="箭头: 右 6">
            <a:extLst>
              <a:ext uri="{FF2B5EF4-FFF2-40B4-BE49-F238E27FC236}">
                <a16:creationId xmlns:a16="http://schemas.microsoft.com/office/drawing/2014/main" id="{CA693FB3-F637-48E3-A465-FCF17226E430}"/>
              </a:ext>
            </a:extLst>
          </p:cNvPr>
          <p:cNvSpPr/>
          <p:nvPr/>
        </p:nvSpPr>
        <p:spPr>
          <a:xfrm>
            <a:off x="4752870" y="2170444"/>
            <a:ext cx="388845" cy="51246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箭头: 下 8">
            <a:extLst>
              <a:ext uri="{FF2B5EF4-FFF2-40B4-BE49-F238E27FC236}">
                <a16:creationId xmlns:a16="http://schemas.microsoft.com/office/drawing/2014/main" id="{5B8964F1-7DE7-409A-8FD5-08F5689A4E02}"/>
              </a:ext>
            </a:extLst>
          </p:cNvPr>
          <p:cNvSpPr/>
          <p:nvPr/>
        </p:nvSpPr>
        <p:spPr>
          <a:xfrm>
            <a:off x="6702251" y="3597310"/>
            <a:ext cx="432079" cy="47227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片 9">
            <a:extLst>
              <a:ext uri="{FF2B5EF4-FFF2-40B4-BE49-F238E27FC236}">
                <a16:creationId xmlns:a16="http://schemas.microsoft.com/office/drawing/2014/main" id="{DD5A3110-60BC-4DF8-A03E-A3894907DABA}"/>
              </a:ext>
            </a:extLst>
          </p:cNvPr>
          <p:cNvPicPr>
            <a:picLocks noChangeAspect="1"/>
          </p:cNvPicPr>
          <p:nvPr/>
        </p:nvPicPr>
        <p:blipFill>
          <a:blip r:embed="rId5"/>
          <a:stretch>
            <a:fillRect/>
          </a:stretch>
        </p:blipFill>
        <p:spPr>
          <a:xfrm>
            <a:off x="5874399" y="4490901"/>
            <a:ext cx="3142857" cy="647619"/>
          </a:xfrm>
          <a:prstGeom prst="rect">
            <a:avLst/>
          </a:prstGeom>
        </p:spPr>
      </p:pic>
    </p:spTree>
    <p:custDataLst>
      <p:tags r:id="rId1"/>
    </p:custDataLst>
    <p:extLst>
      <p:ext uri="{BB962C8B-B14F-4D97-AF65-F5344CB8AC3E}">
        <p14:creationId xmlns:p14="http://schemas.microsoft.com/office/powerpoint/2010/main" val="217630007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046AB20C-9313-4EDB-8D4D-55B4D0D353FF}"/>
              </a:ext>
            </a:extLst>
          </p:cNvPr>
          <p:cNvPicPr>
            <a:picLocks noChangeAspect="1"/>
          </p:cNvPicPr>
          <p:nvPr/>
        </p:nvPicPr>
        <p:blipFill>
          <a:blip r:embed="rId4"/>
          <a:stretch>
            <a:fillRect/>
          </a:stretch>
        </p:blipFill>
        <p:spPr>
          <a:xfrm>
            <a:off x="0" y="0"/>
            <a:ext cx="9144000" cy="5153114"/>
          </a:xfrm>
          <a:prstGeom prst="rect">
            <a:avLst/>
          </a:prstGeom>
        </p:spPr>
      </p:pic>
    </p:spTree>
    <p:custDataLst>
      <p:tags r:id="rId1"/>
    </p:custData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TEMPLATE_TOPIC_DEFAULT" val="1"/>
  <p:tag name="KSO_WM_TEMPLATE_JOB_ID" val="2"/>
  <p:tag name="KSO_WM_TEMPLATE_SCENE_ID" val="1"/>
  <p:tag name="KSO_WM_TEMPLATE_OUTLINE_ID" val="15"/>
  <p:tag name="KSO_WM_TEMPLATE_TOPIC_ID" val="2869567"/>
  <p:tag name="KSO_WM_BEAUTIFY_FLAG" val="#wm#"/>
  <p:tag name="KSO_WM_TAG_VERSION" val="1.0"/>
  <p:tag name="KSO_WM_TEMPLATE_INDEX" val="20184553"/>
  <p:tag name="KSO_WM_TEMPLATE_CATEGORY" val="custom"/>
  <p:tag name="KSO_WM_TEMPLATE_THUMBS_INDEX" val="1"/>
</p:tagLst>
</file>

<file path=ppt/tags/tag1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1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1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1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1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1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1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1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1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1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2.xml><?xml version="1.0" encoding="utf-8"?>
<p:tagLst xmlns:a="http://schemas.openxmlformats.org/drawingml/2006/main" xmlns:r="http://schemas.openxmlformats.org/officeDocument/2006/relationships" xmlns:p="http://schemas.openxmlformats.org/presentationml/2006/main">
  <p:tag name="KSO_WM_SLIDE_SUBTYPE" val="pureTxt"/>
  <p:tag name="KSO_WM_TEMPLATE_TOPIC_DEFAULT" val="1"/>
  <p:tag name="KSO_WM_TEMPLATE_JOB_ID" val="2"/>
  <p:tag name="KSO_WM_TEMPLATE_SCENE_ID" val="1"/>
  <p:tag name="KSO_WM_TEMPLATE_OUTLINE_ID" val="15"/>
  <p:tag name="KSO_WM_TEMPLATE_TOPIC_ID" val="2869567"/>
  <p:tag name="KSO_WM_SLIDE_SIZE" val="828*343"/>
  <p:tag name="KSO_WM_SLIDE_POSITION" val="66*144"/>
  <p:tag name="KSO_WM_BEAUTIFY_FLAG" val="#wm#"/>
  <p:tag name="KSO_WM_SLIDE_TYPE" val="title"/>
  <p:tag name="KSO_WM_SLIDE_LAYOUT_CNT" val="1_1"/>
  <p:tag name="KSO_WM_SLIDE_LAYOUT" val="a_b"/>
  <p:tag name="KSO_WM_SLIDE_ITEM_CNT" val="2"/>
  <p:tag name="KSO_WM_SLIDE_INDEX" val="1"/>
  <p:tag name="KSO_WM_SLIDE_ID" val="custom20184553_1"/>
  <p:tag name="KSO_WM_TAG_VERSION" val="1.0"/>
  <p:tag name="KSO_WM_TEMPLATE_INDEX" val="20184553"/>
  <p:tag name="KSO_WM_TEMPLATE_CATEGORY" val="custom"/>
  <p:tag name="KSO_WM_TEMPLATE_THUMBS_INDEX" val="1"/>
</p:tagLst>
</file>

<file path=ppt/tags/tag2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2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2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2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2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2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2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2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2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2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3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3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3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3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3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3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3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3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3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3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4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4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4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4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4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4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4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4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4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4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5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5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5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5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5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5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5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5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5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5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6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6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6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6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6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6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6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6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6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6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7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7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7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7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ags/tag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184553"/>
</p:tagLst>
</file>

<file path=ppt/theme/theme1.xml><?xml version="1.0" encoding="utf-8"?>
<a:theme xmlns:a="http://schemas.openxmlformats.org/drawingml/2006/main" name="Office 主题">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otalTime>0</TotalTime>
  <Words>3282</Words>
  <Application>Microsoft Office PowerPoint</Application>
  <PresentationFormat>全屏显示(16:9)</PresentationFormat>
  <Paragraphs>513</Paragraphs>
  <Slides>92</Slides>
  <Notes>1</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92</vt:i4>
      </vt:variant>
    </vt:vector>
  </HeadingPairs>
  <TitlesOfParts>
    <vt:vector size="99" baseType="lpstr">
      <vt:lpstr>方正兰亭粗黑简体</vt:lpstr>
      <vt:lpstr>黑体</vt:lpstr>
      <vt:lpstr>微软雅黑</vt:lpstr>
      <vt:lpstr>Arial</vt:lpstr>
      <vt:lpstr>Calibri</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解决Git push时重复输入用户名密码</vt:lpstr>
      <vt:lpstr>解决Git push时重复输入用户名密码2</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12</cp:revision>
  <dcterms:created xsi:type="dcterms:W3CDTF">2018-03-01T02:03:00Z</dcterms:created>
  <dcterms:modified xsi:type="dcterms:W3CDTF">2019-07-04T09:08:32Z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2052-10.1.0.7346</vt:lpwstr>
  </property>
</Properties>
</file>